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14" r:id="rId2"/>
    <p:sldMasterId id="2147483736" r:id="rId3"/>
    <p:sldMasterId id="2147483769" r:id="rId4"/>
    <p:sldMasterId id="2147483809" r:id="rId5"/>
    <p:sldMasterId id="2147483832" r:id="rId6"/>
    <p:sldMasterId id="2147483855" r:id="rId7"/>
    <p:sldMasterId id="2147483877" r:id="rId8"/>
    <p:sldMasterId id="2147483905" r:id="rId9"/>
    <p:sldMasterId id="2147483935" r:id="rId10"/>
    <p:sldMasterId id="2147483943" r:id="rId11"/>
    <p:sldMasterId id="2147483971" r:id="rId12"/>
  </p:sldMasterIdLst>
  <p:notesMasterIdLst>
    <p:notesMasterId r:id="rId46"/>
  </p:notesMasterIdLst>
  <p:sldIdLst>
    <p:sldId id="454" r:id="rId13"/>
    <p:sldId id="261" r:id="rId14"/>
    <p:sldId id="386" r:id="rId15"/>
    <p:sldId id="320" r:id="rId16"/>
    <p:sldId id="355" r:id="rId17"/>
    <p:sldId id="414" r:id="rId18"/>
    <p:sldId id="415" r:id="rId19"/>
    <p:sldId id="439" r:id="rId20"/>
    <p:sldId id="441" r:id="rId21"/>
    <p:sldId id="357" r:id="rId22"/>
    <p:sldId id="360" r:id="rId23"/>
    <p:sldId id="393" r:id="rId24"/>
    <p:sldId id="412" r:id="rId25"/>
    <p:sldId id="361" r:id="rId26"/>
    <p:sldId id="363" r:id="rId27"/>
    <p:sldId id="459" r:id="rId28"/>
    <p:sldId id="460" r:id="rId29"/>
    <p:sldId id="364" r:id="rId30"/>
    <p:sldId id="406" r:id="rId31"/>
    <p:sldId id="407" r:id="rId32"/>
    <p:sldId id="396" r:id="rId33"/>
    <p:sldId id="397" r:id="rId34"/>
    <p:sldId id="398" r:id="rId35"/>
    <p:sldId id="399" r:id="rId36"/>
    <p:sldId id="400" r:id="rId37"/>
    <p:sldId id="450" r:id="rId38"/>
    <p:sldId id="428" r:id="rId39"/>
    <p:sldId id="451" r:id="rId40"/>
    <p:sldId id="408" r:id="rId41"/>
    <p:sldId id="369" r:id="rId42"/>
    <p:sldId id="455" r:id="rId43"/>
    <p:sldId id="458" r:id="rId44"/>
    <p:sldId id="457"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8AB4302-40F5-4112-BAB8-DE9458B4FA39}">
          <p14:sldIdLst>
            <p14:sldId id="454"/>
            <p14:sldId id="261"/>
          </p14:sldIdLst>
        </p14:section>
        <p14:section name="Intro" id="{B4C8E80B-815C-44D7-B5BF-342899C84A42}">
          <p14:sldIdLst>
            <p14:sldId id="386"/>
            <p14:sldId id="320"/>
            <p14:sldId id="355"/>
            <p14:sldId id="414"/>
            <p14:sldId id="415"/>
            <p14:sldId id="439"/>
            <p14:sldId id="441"/>
            <p14:sldId id="357"/>
            <p14:sldId id="360"/>
            <p14:sldId id="393"/>
            <p14:sldId id="412"/>
            <p14:sldId id="361"/>
            <p14:sldId id="363"/>
            <p14:sldId id="459"/>
            <p14:sldId id="460"/>
            <p14:sldId id="364"/>
            <p14:sldId id="406"/>
            <p14:sldId id="407"/>
            <p14:sldId id="396"/>
            <p14:sldId id="397"/>
            <p14:sldId id="398"/>
            <p14:sldId id="399"/>
            <p14:sldId id="400"/>
            <p14:sldId id="450"/>
            <p14:sldId id="428"/>
            <p14:sldId id="451"/>
            <p14:sldId id="408"/>
            <p14:sldId id="369"/>
            <p14:sldId id="455"/>
            <p14:sldId id="458"/>
            <p14:sldId id="45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B6"/>
    <a:srgbClr val="565656"/>
    <a:srgbClr val="0070C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71080" autoAdjust="0"/>
  </p:normalViewPr>
  <p:slideViewPr>
    <p:cSldViewPr>
      <p:cViewPr varScale="1">
        <p:scale>
          <a:sx n="48" d="100"/>
          <a:sy n="48" d="100"/>
        </p:scale>
        <p:origin x="1232" y="4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5FDECE-784F-4E44-A72C-FA8B699A5CD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pt-BR"/>
        </a:p>
      </dgm:t>
    </dgm:pt>
    <dgm:pt modelId="{C55AA0EE-A3D0-45EF-836B-89DCB382D77A}">
      <dgm:prSet phldrT="[Text]"/>
      <dgm:spPr/>
      <dgm:t>
        <a:bodyPr/>
        <a:lstStyle/>
        <a:p>
          <a:r>
            <a:rPr lang="en-US" dirty="0"/>
            <a:t>IaaS or PaaS? Virtual Machines, Cloud Services, Web Sites?</a:t>
          </a:r>
          <a:endParaRPr lang="pt-BR" dirty="0"/>
        </a:p>
      </dgm:t>
    </dgm:pt>
    <dgm:pt modelId="{12DC150C-95D6-4640-8F7C-225D8F2A5F21}" type="parTrans" cxnId="{29CF87FE-485B-4817-BEEA-8703AA95261D}">
      <dgm:prSet/>
      <dgm:spPr/>
      <dgm:t>
        <a:bodyPr/>
        <a:lstStyle/>
        <a:p>
          <a:endParaRPr lang="pt-BR"/>
        </a:p>
      </dgm:t>
    </dgm:pt>
    <dgm:pt modelId="{0BC15569-A42C-4F94-BA46-500B57465642}" type="sibTrans" cxnId="{29CF87FE-485B-4817-BEEA-8703AA95261D}">
      <dgm:prSet/>
      <dgm:spPr/>
      <dgm:t>
        <a:bodyPr/>
        <a:lstStyle/>
        <a:p>
          <a:endParaRPr lang="pt-BR"/>
        </a:p>
      </dgm:t>
    </dgm:pt>
    <dgm:pt modelId="{30B23809-812D-4CE9-9E32-1132FF8463B9}">
      <dgm:prSet/>
      <dgm:spPr/>
      <dgm:t>
        <a:bodyPr/>
        <a:lstStyle/>
        <a:p>
          <a:r>
            <a:rPr lang="en-US" dirty="0"/>
            <a:t>Authentication?</a:t>
          </a:r>
        </a:p>
      </dgm:t>
    </dgm:pt>
    <dgm:pt modelId="{53900B7C-23E9-4F13-AC78-F34E57111151}" type="parTrans" cxnId="{93E03768-FF6B-444E-A682-E97D76DDCC07}">
      <dgm:prSet/>
      <dgm:spPr/>
      <dgm:t>
        <a:bodyPr/>
        <a:lstStyle/>
        <a:p>
          <a:endParaRPr lang="pt-BR"/>
        </a:p>
      </dgm:t>
    </dgm:pt>
    <dgm:pt modelId="{BF0B52FB-B478-49A0-AE16-5E6A076618B3}" type="sibTrans" cxnId="{93E03768-FF6B-444E-A682-E97D76DDCC07}">
      <dgm:prSet/>
      <dgm:spPr/>
      <dgm:t>
        <a:bodyPr/>
        <a:lstStyle/>
        <a:p>
          <a:endParaRPr lang="pt-BR"/>
        </a:p>
      </dgm:t>
    </dgm:pt>
    <dgm:pt modelId="{64DE89C5-22ED-4E13-BAF8-95F2F755023E}">
      <dgm:prSet/>
      <dgm:spPr/>
      <dgm:t>
        <a:bodyPr/>
        <a:lstStyle/>
        <a:p>
          <a:r>
            <a:rPr lang="en-US" dirty="0"/>
            <a:t>Storage?</a:t>
          </a:r>
        </a:p>
      </dgm:t>
    </dgm:pt>
    <dgm:pt modelId="{38A1EAFC-4996-44FC-96EF-5A74CB29119B}" type="parTrans" cxnId="{7C2B4722-0A34-4549-BF88-21F36910C801}">
      <dgm:prSet/>
      <dgm:spPr/>
      <dgm:t>
        <a:bodyPr/>
        <a:lstStyle/>
        <a:p>
          <a:endParaRPr lang="pt-BR"/>
        </a:p>
      </dgm:t>
    </dgm:pt>
    <dgm:pt modelId="{FA6C1605-46FC-48F7-9A5F-C1931D577953}" type="sibTrans" cxnId="{7C2B4722-0A34-4549-BF88-21F36910C801}">
      <dgm:prSet/>
      <dgm:spPr/>
      <dgm:t>
        <a:bodyPr/>
        <a:lstStyle/>
        <a:p>
          <a:endParaRPr lang="pt-BR"/>
        </a:p>
      </dgm:t>
    </dgm:pt>
    <dgm:pt modelId="{710E1F8C-8C9E-424B-8958-C8210E021B0C}">
      <dgm:prSet/>
      <dgm:spPr/>
      <dgm:t>
        <a:bodyPr/>
        <a:lstStyle/>
        <a:p>
          <a:r>
            <a:rPr lang="en-US" dirty="0"/>
            <a:t>What are the Session State requirements?</a:t>
          </a:r>
        </a:p>
      </dgm:t>
    </dgm:pt>
    <dgm:pt modelId="{FF1B73E2-0EF0-4558-A1F8-7752A1CAE8E9}" type="parTrans" cxnId="{A4C9703C-CC64-44C1-888D-2CF92675E06F}">
      <dgm:prSet/>
      <dgm:spPr/>
      <dgm:t>
        <a:bodyPr/>
        <a:lstStyle/>
        <a:p>
          <a:endParaRPr lang="pt-BR"/>
        </a:p>
      </dgm:t>
    </dgm:pt>
    <dgm:pt modelId="{AB77E001-ED31-47C7-9144-07D71969908E}" type="sibTrans" cxnId="{A4C9703C-CC64-44C1-888D-2CF92675E06F}">
      <dgm:prSet/>
      <dgm:spPr/>
      <dgm:t>
        <a:bodyPr/>
        <a:lstStyle/>
        <a:p>
          <a:endParaRPr lang="pt-BR"/>
        </a:p>
      </dgm:t>
    </dgm:pt>
    <dgm:pt modelId="{803E4874-3E77-4C12-B90B-BA0E35650D5F}">
      <dgm:prSet/>
      <dgm:spPr/>
      <dgm:t>
        <a:bodyPr/>
        <a:lstStyle/>
        <a:p>
          <a:r>
            <a:rPr lang="en-US" dirty="0"/>
            <a:t>What are the Load Balancing and High availability requirements?</a:t>
          </a:r>
        </a:p>
      </dgm:t>
    </dgm:pt>
    <dgm:pt modelId="{95524F0D-2BED-45B0-B1F9-D4ED58C48C74}" type="parTrans" cxnId="{39160BA4-5C26-4730-95BD-B4991726001B}">
      <dgm:prSet/>
      <dgm:spPr/>
      <dgm:t>
        <a:bodyPr/>
        <a:lstStyle/>
        <a:p>
          <a:endParaRPr lang="pt-BR"/>
        </a:p>
      </dgm:t>
    </dgm:pt>
    <dgm:pt modelId="{11505049-15C2-457D-AC5D-BABD3A12C3B6}" type="sibTrans" cxnId="{39160BA4-5C26-4730-95BD-B4991726001B}">
      <dgm:prSet/>
      <dgm:spPr/>
      <dgm:t>
        <a:bodyPr/>
        <a:lstStyle/>
        <a:p>
          <a:endParaRPr lang="pt-BR"/>
        </a:p>
      </dgm:t>
    </dgm:pt>
    <dgm:pt modelId="{7F3146EF-53BB-4845-86E6-856DE6F229B1}">
      <dgm:prSet/>
      <dgm:spPr/>
      <dgm:t>
        <a:bodyPr/>
        <a:lstStyle/>
        <a:p>
          <a:r>
            <a:rPr lang="en-US" dirty="0"/>
            <a:t>Database: SQL Server on VM versus Azure SQL?</a:t>
          </a:r>
          <a:endParaRPr lang="pt-BR" dirty="0"/>
        </a:p>
      </dgm:t>
    </dgm:pt>
    <dgm:pt modelId="{31A7FBF4-E9EE-44BA-83AC-B9601DF965CD}" type="parTrans" cxnId="{E90A5809-1621-43F4-96CF-0DB386112F18}">
      <dgm:prSet/>
      <dgm:spPr/>
      <dgm:t>
        <a:bodyPr/>
        <a:lstStyle/>
        <a:p>
          <a:endParaRPr lang="pt-BR"/>
        </a:p>
      </dgm:t>
    </dgm:pt>
    <dgm:pt modelId="{E6DB041B-66CD-4968-9E50-7B7D3491E414}" type="sibTrans" cxnId="{E90A5809-1621-43F4-96CF-0DB386112F18}">
      <dgm:prSet/>
      <dgm:spPr/>
      <dgm:t>
        <a:bodyPr/>
        <a:lstStyle/>
        <a:p>
          <a:endParaRPr lang="pt-BR"/>
        </a:p>
      </dgm:t>
    </dgm:pt>
    <dgm:pt modelId="{0F82F1B8-5B7D-4547-98E1-101FE5345350}">
      <dgm:prSet phldrT="[Text]"/>
      <dgm:spPr/>
      <dgm:t>
        <a:bodyPr/>
        <a:lstStyle/>
        <a:p>
          <a:r>
            <a:rPr lang="en-US" dirty="0"/>
            <a:t>Network: Hybrid Connectivity, Latency</a:t>
          </a:r>
          <a:endParaRPr lang="pt-BR" dirty="0"/>
        </a:p>
      </dgm:t>
    </dgm:pt>
    <dgm:pt modelId="{0579AFC3-6FE0-42FD-ACB1-D41FFC984434}" type="parTrans" cxnId="{E706AC63-2DFB-45F5-AFCF-5ED095AEDF47}">
      <dgm:prSet/>
      <dgm:spPr/>
      <dgm:t>
        <a:bodyPr/>
        <a:lstStyle/>
        <a:p>
          <a:endParaRPr lang="pt-BR"/>
        </a:p>
      </dgm:t>
    </dgm:pt>
    <dgm:pt modelId="{F965E4F4-FCC7-4B23-9821-6CC8046A59F6}" type="sibTrans" cxnId="{E706AC63-2DFB-45F5-AFCF-5ED095AEDF47}">
      <dgm:prSet/>
      <dgm:spPr/>
      <dgm:t>
        <a:bodyPr/>
        <a:lstStyle/>
        <a:p>
          <a:endParaRPr lang="pt-BR"/>
        </a:p>
      </dgm:t>
    </dgm:pt>
    <dgm:pt modelId="{BA1C5350-4C83-4740-9874-911D08687CD8}">
      <dgm:prSet phldrT="[Text]"/>
      <dgm:spPr/>
      <dgm:t>
        <a:bodyPr/>
        <a:lstStyle/>
        <a:p>
          <a:r>
            <a:rPr lang="en-US" dirty="0"/>
            <a:t>Who will be involved? Dev, IT Pro</a:t>
          </a:r>
          <a:endParaRPr lang="pt-BR" dirty="0"/>
        </a:p>
      </dgm:t>
    </dgm:pt>
    <dgm:pt modelId="{04270D36-5A04-4A70-BA16-353125FE0186}" type="parTrans" cxnId="{B225ED7C-66A3-4F5F-A44F-4EB613656100}">
      <dgm:prSet/>
      <dgm:spPr/>
      <dgm:t>
        <a:bodyPr/>
        <a:lstStyle/>
        <a:p>
          <a:endParaRPr lang="pt-BR"/>
        </a:p>
      </dgm:t>
    </dgm:pt>
    <dgm:pt modelId="{20E87D2A-2315-426A-B741-03137A0BBB56}" type="sibTrans" cxnId="{B225ED7C-66A3-4F5F-A44F-4EB613656100}">
      <dgm:prSet/>
      <dgm:spPr/>
      <dgm:t>
        <a:bodyPr/>
        <a:lstStyle/>
        <a:p>
          <a:endParaRPr lang="pt-BR"/>
        </a:p>
      </dgm:t>
    </dgm:pt>
    <dgm:pt modelId="{FFFE916D-5685-46B4-9D34-5FDF6E0FCEFE}">
      <dgm:prSet phldrT="[Text]"/>
      <dgm:spPr/>
      <dgm:t>
        <a:bodyPr/>
        <a:lstStyle/>
        <a:p>
          <a:r>
            <a:rPr lang="en-US" dirty="0"/>
            <a:t>What is the main purpose of migrating to the Cloud? Which problem needs to be solved?</a:t>
          </a:r>
          <a:endParaRPr lang="pt-BR" dirty="0"/>
        </a:p>
      </dgm:t>
    </dgm:pt>
    <dgm:pt modelId="{505FCE74-734B-459C-B79B-25731F0CA021}" type="parTrans" cxnId="{F2278FEE-6C1F-47FF-BA0A-CCA2C551FCE9}">
      <dgm:prSet/>
      <dgm:spPr/>
      <dgm:t>
        <a:bodyPr/>
        <a:lstStyle/>
        <a:p>
          <a:endParaRPr lang="pt-BR"/>
        </a:p>
      </dgm:t>
    </dgm:pt>
    <dgm:pt modelId="{BAD52FE1-252B-4570-9A92-100434980D2E}" type="sibTrans" cxnId="{F2278FEE-6C1F-47FF-BA0A-CCA2C551FCE9}">
      <dgm:prSet/>
      <dgm:spPr/>
      <dgm:t>
        <a:bodyPr/>
        <a:lstStyle/>
        <a:p>
          <a:endParaRPr lang="pt-BR"/>
        </a:p>
      </dgm:t>
    </dgm:pt>
    <dgm:pt modelId="{E8C5BF16-5D24-4576-A21B-EBE5F8C484D2}">
      <dgm:prSet phldrT="[Text]"/>
      <dgm:spPr/>
      <dgm:t>
        <a:bodyPr/>
        <a:lstStyle/>
        <a:p>
          <a:r>
            <a:rPr lang="en-US" dirty="0"/>
            <a:t>First time working with Cloud / Azure?</a:t>
          </a:r>
          <a:endParaRPr lang="pt-BR" dirty="0"/>
        </a:p>
      </dgm:t>
    </dgm:pt>
    <dgm:pt modelId="{672DB2E2-F2F6-46AF-AE2A-A1C10FC8DA53}" type="parTrans" cxnId="{D69FBD7D-2F03-401A-A8E7-5BADF09D4223}">
      <dgm:prSet/>
      <dgm:spPr/>
      <dgm:t>
        <a:bodyPr/>
        <a:lstStyle/>
        <a:p>
          <a:endParaRPr lang="pt-BR"/>
        </a:p>
      </dgm:t>
    </dgm:pt>
    <dgm:pt modelId="{525553FE-495E-4861-AADC-32A78408D996}" type="sibTrans" cxnId="{D69FBD7D-2F03-401A-A8E7-5BADF09D4223}">
      <dgm:prSet/>
      <dgm:spPr/>
      <dgm:t>
        <a:bodyPr/>
        <a:lstStyle/>
        <a:p>
          <a:endParaRPr lang="pt-BR"/>
        </a:p>
      </dgm:t>
    </dgm:pt>
    <dgm:pt modelId="{6FB79601-EA85-4873-A7C5-CD92E402C28E}" type="pres">
      <dgm:prSet presAssocID="{575FDECE-784F-4E44-A72C-FA8B699A5CDB}" presName="linear" presStyleCnt="0">
        <dgm:presLayoutVars>
          <dgm:animLvl val="lvl"/>
          <dgm:resizeHandles val="exact"/>
        </dgm:presLayoutVars>
      </dgm:prSet>
      <dgm:spPr/>
    </dgm:pt>
    <dgm:pt modelId="{9ECBFAC7-727D-4908-B1F9-284672AAE42D}" type="pres">
      <dgm:prSet presAssocID="{FFFE916D-5685-46B4-9D34-5FDF6E0FCEFE}" presName="parentText" presStyleLbl="node1" presStyleIdx="0" presStyleCnt="10">
        <dgm:presLayoutVars>
          <dgm:chMax val="0"/>
          <dgm:bulletEnabled val="1"/>
        </dgm:presLayoutVars>
      </dgm:prSet>
      <dgm:spPr/>
    </dgm:pt>
    <dgm:pt modelId="{D6176AC7-E08C-4BB8-90C7-63A1CD4BB172}" type="pres">
      <dgm:prSet presAssocID="{BAD52FE1-252B-4570-9A92-100434980D2E}" presName="spacer" presStyleCnt="0"/>
      <dgm:spPr/>
    </dgm:pt>
    <dgm:pt modelId="{CF070BCA-225A-4631-81C4-7930D017BF24}" type="pres">
      <dgm:prSet presAssocID="{BA1C5350-4C83-4740-9874-911D08687CD8}" presName="parentText" presStyleLbl="node1" presStyleIdx="1" presStyleCnt="10">
        <dgm:presLayoutVars>
          <dgm:chMax val="0"/>
          <dgm:bulletEnabled val="1"/>
        </dgm:presLayoutVars>
      </dgm:prSet>
      <dgm:spPr/>
    </dgm:pt>
    <dgm:pt modelId="{EBAB6C14-E202-4B43-AECF-7807DBA25798}" type="pres">
      <dgm:prSet presAssocID="{20E87D2A-2315-426A-B741-03137A0BBB56}" presName="spacer" presStyleCnt="0"/>
      <dgm:spPr/>
    </dgm:pt>
    <dgm:pt modelId="{7CCB7209-8510-4DAF-AC1F-FB713C4DCF74}" type="pres">
      <dgm:prSet presAssocID="{E8C5BF16-5D24-4576-A21B-EBE5F8C484D2}" presName="parentText" presStyleLbl="node1" presStyleIdx="2" presStyleCnt="10">
        <dgm:presLayoutVars>
          <dgm:chMax val="0"/>
          <dgm:bulletEnabled val="1"/>
        </dgm:presLayoutVars>
      </dgm:prSet>
      <dgm:spPr/>
    </dgm:pt>
    <dgm:pt modelId="{16617866-13B7-4183-8845-54468A9818EB}" type="pres">
      <dgm:prSet presAssocID="{525553FE-495E-4861-AADC-32A78408D996}" presName="spacer" presStyleCnt="0"/>
      <dgm:spPr/>
    </dgm:pt>
    <dgm:pt modelId="{4AC4728A-684E-492B-8996-83FA3B4ACCA9}" type="pres">
      <dgm:prSet presAssocID="{0F82F1B8-5B7D-4547-98E1-101FE5345350}" presName="parentText" presStyleLbl="node1" presStyleIdx="3" presStyleCnt="10">
        <dgm:presLayoutVars>
          <dgm:chMax val="0"/>
          <dgm:bulletEnabled val="1"/>
        </dgm:presLayoutVars>
      </dgm:prSet>
      <dgm:spPr/>
    </dgm:pt>
    <dgm:pt modelId="{DBC02368-BDCB-47EF-93C7-B645FF98AD34}" type="pres">
      <dgm:prSet presAssocID="{F965E4F4-FCC7-4B23-9821-6CC8046A59F6}" presName="spacer" presStyleCnt="0"/>
      <dgm:spPr/>
    </dgm:pt>
    <dgm:pt modelId="{0D58F26C-7532-4B7B-BB9D-213612AA898B}" type="pres">
      <dgm:prSet presAssocID="{C55AA0EE-A3D0-45EF-836B-89DCB382D77A}" presName="parentText" presStyleLbl="node1" presStyleIdx="4" presStyleCnt="10" custLinFactNeighborY="-8475">
        <dgm:presLayoutVars>
          <dgm:chMax val="0"/>
          <dgm:bulletEnabled val="1"/>
        </dgm:presLayoutVars>
      </dgm:prSet>
      <dgm:spPr/>
    </dgm:pt>
    <dgm:pt modelId="{602F8CC6-26F7-425F-9282-0BAE051A2068}" type="pres">
      <dgm:prSet presAssocID="{0BC15569-A42C-4F94-BA46-500B57465642}" presName="spacer" presStyleCnt="0"/>
      <dgm:spPr/>
    </dgm:pt>
    <dgm:pt modelId="{EC25265C-213B-4DE4-8B6C-D95C15F30FF9}" type="pres">
      <dgm:prSet presAssocID="{7F3146EF-53BB-4845-86E6-856DE6F229B1}" presName="parentText" presStyleLbl="node1" presStyleIdx="5" presStyleCnt="10">
        <dgm:presLayoutVars>
          <dgm:chMax val="0"/>
          <dgm:bulletEnabled val="1"/>
        </dgm:presLayoutVars>
      </dgm:prSet>
      <dgm:spPr/>
    </dgm:pt>
    <dgm:pt modelId="{0CFD650B-FE29-4B5A-94A6-E4931CD28BC1}" type="pres">
      <dgm:prSet presAssocID="{E6DB041B-66CD-4968-9E50-7B7D3491E414}" presName="spacer" presStyleCnt="0"/>
      <dgm:spPr/>
    </dgm:pt>
    <dgm:pt modelId="{CCC47DBE-22F5-4E06-AD0C-8BCBAA38EFB8}" type="pres">
      <dgm:prSet presAssocID="{30B23809-812D-4CE9-9E32-1132FF8463B9}" presName="parentText" presStyleLbl="node1" presStyleIdx="6" presStyleCnt="10">
        <dgm:presLayoutVars>
          <dgm:chMax val="0"/>
          <dgm:bulletEnabled val="1"/>
        </dgm:presLayoutVars>
      </dgm:prSet>
      <dgm:spPr/>
    </dgm:pt>
    <dgm:pt modelId="{4DC1D6F1-169C-4FD2-AD42-D129A22F59E8}" type="pres">
      <dgm:prSet presAssocID="{BF0B52FB-B478-49A0-AE16-5E6A076618B3}" presName="spacer" presStyleCnt="0"/>
      <dgm:spPr/>
    </dgm:pt>
    <dgm:pt modelId="{FDF22EE1-4D8F-45C7-8622-2AD5F7955852}" type="pres">
      <dgm:prSet presAssocID="{64DE89C5-22ED-4E13-BAF8-95F2F755023E}" presName="parentText" presStyleLbl="node1" presStyleIdx="7" presStyleCnt="10">
        <dgm:presLayoutVars>
          <dgm:chMax val="0"/>
          <dgm:bulletEnabled val="1"/>
        </dgm:presLayoutVars>
      </dgm:prSet>
      <dgm:spPr/>
    </dgm:pt>
    <dgm:pt modelId="{B5250687-4905-4272-8890-DFA30873F2FA}" type="pres">
      <dgm:prSet presAssocID="{FA6C1605-46FC-48F7-9A5F-C1931D577953}" presName="spacer" presStyleCnt="0"/>
      <dgm:spPr/>
    </dgm:pt>
    <dgm:pt modelId="{331D1A1E-A4A0-4BA8-BA1F-59410113E79A}" type="pres">
      <dgm:prSet presAssocID="{710E1F8C-8C9E-424B-8958-C8210E021B0C}" presName="parentText" presStyleLbl="node1" presStyleIdx="8" presStyleCnt="10">
        <dgm:presLayoutVars>
          <dgm:chMax val="0"/>
          <dgm:bulletEnabled val="1"/>
        </dgm:presLayoutVars>
      </dgm:prSet>
      <dgm:spPr/>
    </dgm:pt>
    <dgm:pt modelId="{63BE6853-389F-4A34-B7C7-B0DEFBA7980C}" type="pres">
      <dgm:prSet presAssocID="{AB77E001-ED31-47C7-9144-07D71969908E}" presName="spacer" presStyleCnt="0"/>
      <dgm:spPr/>
    </dgm:pt>
    <dgm:pt modelId="{24033EF8-9E6D-4A94-8544-55525312EC73}" type="pres">
      <dgm:prSet presAssocID="{803E4874-3E77-4C12-B90B-BA0E35650D5F}" presName="parentText" presStyleLbl="node1" presStyleIdx="9" presStyleCnt="10">
        <dgm:presLayoutVars>
          <dgm:chMax val="0"/>
          <dgm:bulletEnabled val="1"/>
        </dgm:presLayoutVars>
      </dgm:prSet>
      <dgm:spPr/>
    </dgm:pt>
  </dgm:ptLst>
  <dgm:cxnLst>
    <dgm:cxn modelId="{384B57EC-98BC-4BFA-B711-FBFECC8C7C4B}" type="presOf" srcId="{803E4874-3E77-4C12-B90B-BA0E35650D5F}" destId="{24033EF8-9E6D-4A94-8544-55525312EC73}" srcOrd="0" destOrd="0" presId="urn:microsoft.com/office/officeart/2005/8/layout/vList2"/>
    <dgm:cxn modelId="{D69FBD7D-2F03-401A-A8E7-5BADF09D4223}" srcId="{575FDECE-784F-4E44-A72C-FA8B699A5CDB}" destId="{E8C5BF16-5D24-4576-A21B-EBE5F8C484D2}" srcOrd="2" destOrd="0" parTransId="{672DB2E2-F2F6-46AF-AE2A-A1C10FC8DA53}" sibTransId="{525553FE-495E-4861-AADC-32A78408D996}"/>
    <dgm:cxn modelId="{B225ED7C-66A3-4F5F-A44F-4EB613656100}" srcId="{575FDECE-784F-4E44-A72C-FA8B699A5CDB}" destId="{BA1C5350-4C83-4740-9874-911D08687CD8}" srcOrd="1" destOrd="0" parTransId="{04270D36-5A04-4A70-BA16-353125FE0186}" sibTransId="{20E87D2A-2315-426A-B741-03137A0BBB56}"/>
    <dgm:cxn modelId="{300555C7-EC10-414E-8FAD-7E18815A20D0}" type="presOf" srcId="{C55AA0EE-A3D0-45EF-836B-89DCB382D77A}" destId="{0D58F26C-7532-4B7B-BB9D-213612AA898B}" srcOrd="0" destOrd="0" presId="urn:microsoft.com/office/officeart/2005/8/layout/vList2"/>
    <dgm:cxn modelId="{29CF87FE-485B-4817-BEEA-8703AA95261D}" srcId="{575FDECE-784F-4E44-A72C-FA8B699A5CDB}" destId="{C55AA0EE-A3D0-45EF-836B-89DCB382D77A}" srcOrd="4" destOrd="0" parTransId="{12DC150C-95D6-4640-8F7C-225D8F2A5F21}" sibTransId="{0BC15569-A42C-4F94-BA46-500B57465642}"/>
    <dgm:cxn modelId="{93E03768-FF6B-444E-A682-E97D76DDCC07}" srcId="{575FDECE-784F-4E44-A72C-FA8B699A5CDB}" destId="{30B23809-812D-4CE9-9E32-1132FF8463B9}" srcOrd="6" destOrd="0" parTransId="{53900B7C-23E9-4F13-AC78-F34E57111151}" sibTransId="{BF0B52FB-B478-49A0-AE16-5E6A076618B3}"/>
    <dgm:cxn modelId="{A4C9703C-CC64-44C1-888D-2CF92675E06F}" srcId="{575FDECE-784F-4E44-A72C-FA8B699A5CDB}" destId="{710E1F8C-8C9E-424B-8958-C8210E021B0C}" srcOrd="8" destOrd="0" parTransId="{FF1B73E2-0EF0-4558-A1F8-7752A1CAE8E9}" sibTransId="{AB77E001-ED31-47C7-9144-07D71969908E}"/>
    <dgm:cxn modelId="{7C2B4722-0A34-4549-BF88-21F36910C801}" srcId="{575FDECE-784F-4E44-A72C-FA8B699A5CDB}" destId="{64DE89C5-22ED-4E13-BAF8-95F2F755023E}" srcOrd="7" destOrd="0" parTransId="{38A1EAFC-4996-44FC-96EF-5A74CB29119B}" sibTransId="{FA6C1605-46FC-48F7-9A5F-C1931D577953}"/>
    <dgm:cxn modelId="{3B46C5DA-ECEB-4097-8A36-D7B22A2FB98B}" type="presOf" srcId="{0F82F1B8-5B7D-4547-98E1-101FE5345350}" destId="{4AC4728A-684E-492B-8996-83FA3B4ACCA9}" srcOrd="0" destOrd="0" presId="urn:microsoft.com/office/officeart/2005/8/layout/vList2"/>
    <dgm:cxn modelId="{F2278FEE-6C1F-47FF-BA0A-CCA2C551FCE9}" srcId="{575FDECE-784F-4E44-A72C-FA8B699A5CDB}" destId="{FFFE916D-5685-46B4-9D34-5FDF6E0FCEFE}" srcOrd="0" destOrd="0" parTransId="{505FCE74-734B-459C-B79B-25731F0CA021}" sibTransId="{BAD52FE1-252B-4570-9A92-100434980D2E}"/>
    <dgm:cxn modelId="{8A66B98D-006E-49A3-8720-603271B10E87}" type="presOf" srcId="{710E1F8C-8C9E-424B-8958-C8210E021B0C}" destId="{331D1A1E-A4A0-4BA8-BA1F-59410113E79A}" srcOrd="0" destOrd="0" presId="urn:microsoft.com/office/officeart/2005/8/layout/vList2"/>
    <dgm:cxn modelId="{1D6FEDC7-7427-4013-B5C2-66EE865EC12B}" type="presOf" srcId="{BA1C5350-4C83-4740-9874-911D08687CD8}" destId="{CF070BCA-225A-4631-81C4-7930D017BF24}" srcOrd="0" destOrd="0" presId="urn:microsoft.com/office/officeart/2005/8/layout/vList2"/>
    <dgm:cxn modelId="{B0D25422-60A0-42E6-B701-8C0392470BFB}" type="presOf" srcId="{7F3146EF-53BB-4845-86E6-856DE6F229B1}" destId="{EC25265C-213B-4DE4-8B6C-D95C15F30FF9}" srcOrd="0" destOrd="0" presId="urn:microsoft.com/office/officeart/2005/8/layout/vList2"/>
    <dgm:cxn modelId="{BA595A8A-9C87-40F7-A1A1-F7DFD92EEB7A}" type="presOf" srcId="{E8C5BF16-5D24-4576-A21B-EBE5F8C484D2}" destId="{7CCB7209-8510-4DAF-AC1F-FB713C4DCF74}" srcOrd="0" destOrd="0" presId="urn:microsoft.com/office/officeart/2005/8/layout/vList2"/>
    <dgm:cxn modelId="{E90A5809-1621-43F4-96CF-0DB386112F18}" srcId="{575FDECE-784F-4E44-A72C-FA8B699A5CDB}" destId="{7F3146EF-53BB-4845-86E6-856DE6F229B1}" srcOrd="5" destOrd="0" parTransId="{31A7FBF4-E9EE-44BA-83AC-B9601DF965CD}" sibTransId="{E6DB041B-66CD-4968-9E50-7B7D3491E414}"/>
    <dgm:cxn modelId="{39160BA4-5C26-4730-95BD-B4991726001B}" srcId="{575FDECE-784F-4E44-A72C-FA8B699A5CDB}" destId="{803E4874-3E77-4C12-B90B-BA0E35650D5F}" srcOrd="9" destOrd="0" parTransId="{95524F0D-2BED-45B0-B1F9-D4ED58C48C74}" sibTransId="{11505049-15C2-457D-AC5D-BABD3A12C3B6}"/>
    <dgm:cxn modelId="{33FB95D0-5BE3-48FA-A00F-C1540F46DDB8}" type="presOf" srcId="{30B23809-812D-4CE9-9E32-1132FF8463B9}" destId="{CCC47DBE-22F5-4E06-AD0C-8BCBAA38EFB8}" srcOrd="0" destOrd="0" presId="urn:microsoft.com/office/officeart/2005/8/layout/vList2"/>
    <dgm:cxn modelId="{FAD3E564-B90C-46A7-B257-9079A42EA67C}" type="presOf" srcId="{64DE89C5-22ED-4E13-BAF8-95F2F755023E}" destId="{FDF22EE1-4D8F-45C7-8622-2AD5F7955852}" srcOrd="0" destOrd="0" presId="urn:microsoft.com/office/officeart/2005/8/layout/vList2"/>
    <dgm:cxn modelId="{D912C1C2-CBD7-407F-BAA1-40976C1DD110}" type="presOf" srcId="{575FDECE-784F-4E44-A72C-FA8B699A5CDB}" destId="{6FB79601-EA85-4873-A7C5-CD92E402C28E}" srcOrd="0" destOrd="0" presId="urn:microsoft.com/office/officeart/2005/8/layout/vList2"/>
    <dgm:cxn modelId="{E706AC63-2DFB-45F5-AFCF-5ED095AEDF47}" srcId="{575FDECE-784F-4E44-A72C-FA8B699A5CDB}" destId="{0F82F1B8-5B7D-4547-98E1-101FE5345350}" srcOrd="3" destOrd="0" parTransId="{0579AFC3-6FE0-42FD-ACB1-D41FFC984434}" sibTransId="{F965E4F4-FCC7-4B23-9821-6CC8046A59F6}"/>
    <dgm:cxn modelId="{B1E20A65-178B-4D97-A715-13B6195D5353}" type="presOf" srcId="{FFFE916D-5685-46B4-9D34-5FDF6E0FCEFE}" destId="{9ECBFAC7-727D-4908-B1F9-284672AAE42D}" srcOrd="0" destOrd="0" presId="urn:microsoft.com/office/officeart/2005/8/layout/vList2"/>
    <dgm:cxn modelId="{73D91AC7-3BBD-43F3-BAFD-E57F1EFFF02F}" type="presParOf" srcId="{6FB79601-EA85-4873-A7C5-CD92E402C28E}" destId="{9ECBFAC7-727D-4908-B1F9-284672AAE42D}" srcOrd="0" destOrd="0" presId="urn:microsoft.com/office/officeart/2005/8/layout/vList2"/>
    <dgm:cxn modelId="{2485DDC5-F322-4456-9602-2B310AF8F76E}" type="presParOf" srcId="{6FB79601-EA85-4873-A7C5-CD92E402C28E}" destId="{D6176AC7-E08C-4BB8-90C7-63A1CD4BB172}" srcOrd="1" destOrd="0" presId="urn:microsoft.com/office/officeart/2005/8/layout/vList2"/>
    <dgm:cxn modelId="{CA336D50-1A0F-40CF-A842-C8228A60C995}" type="presParOf" srcId="{6FB79601-EA85-4873-A7C5-CD92E402C28E}" destId="{CF070BCA-225A-4631-81C4-7930D017BF24}" srcOrd="2" destOrd="0" presId="urn:microsoft.com/office/officeart/2005/8/layout/vList2"/>
    <dgm:cxn modelId="{E374B8F8-7CD6-4F3C-80E2-F32BDEFB2211}" type="presParOf" srcId="{6FB79601-EA85-4873-A7C5-CD92E402C28E}" destId="{EBAB6C14-E202-4B43-AECF-7807DBA25798}" srcOrd="3" destOrd="0" presId="urn:microsoft.com/office/officeart/2005/8/layout/vList2"/>
    <dgm:cxn modelId="{81434D54-C30F-4BBA-AA95-A2E43DFF939B}" type="presParOf" srcId="{6FB79601-EA85-4873-A7C5-CD92E402C28E}" destId="{7CCB7209-8510-4DAF-AC1F-FB713C4DCF74}" srcOrd="4" destOrd="0" presId="urn:microsoft.com/office/officeart/2005/8/layout/vList2"/>
    <dgm:cxn modelId="{7BA792BB-2066-435D-8F1E-DC1DFED054ED}" type="presParOf" srcId="{6FB79601-EA85-4873-A7C5-CD92E402C28E}" destId="{16617866-13B7-4183-8845-54468A9818EB}" srcOrd="5" destOrd="0" presId="urn:microsoft.com/office/officeart/2005/8/layout/vList2"/>
    <dgm:cxn modelId="{2C095CF9-03AE-4F5F-B378-DF521308AF6B}" type="presParOf" srcId="{6FB79601-EA85-4873-A7C5-CD92E402C28E}" destId="{4AC4728A-684E-492B-8996-83FA3B4ACCA9}" srcOrd="6" destOrd="0" presId="urn:microsoft.com/office/officeart/2005/8/layout/vList2"/>
    <dgm:cxn modelId="{06FCDF87-C61E-4008-8FDA-EDD352E9D110}" type="presParOf" srcId="{6FB79601-EA85-4873-A7C5-CD92E402C28E}" destId="{DBC02368-BDCB-47EF-93C7-B645FF98AD34}" srcOrd="7" destOrd="0" presId="urn:microsoft.com/office/officeart/2005/8/layout/vList2"/>
    <dgm:cxn modelId="{F954CD71-9788-47B0-97B2-BEDA557F5003}" type="presParOf" srcId="{6FB79601-EA85-4873-A7C5-CD92E402C28E}" destId="{0D58F26C-7532-4B7B-BB9D-213612AA898B}" srcOrd="8" destOrd="0" presId="urn:microsoft.com/office/officeart/2005/8/layout/vList2"/>
    <dgm:cxn modelId="{2E5DDB56-9EE6-406C-8D84-85784076FABA}" type="presParOf" srcId="{6FB79601-EA85-4873-A7C5-CD92E402C28E}" destId="{602F8CC6-26F7-425F-9282-0BAE051A2068}" srcOrd="9" destOrd="0" presId="urn:microsoft.com/office/officeart/2005/8/layout/vList2"/>
    <dgm:cxn modelId="{4FCEEF8A-7C92-4850-B1F5-9713959E0C0C}" type="presParOf" srcId="{6FB79601-EA85-4873-A7C5-CD92E402C28E}" destId="{EC25265C-213B-4DE4-8B6C-D95C15F30FF9}" srcOrd="10" destOrd="0" presId="urn:microsoft.com/office/officeart/2005/8/layout/vList2"/>
    <dgm:cxn modelId="{DE430FA5-058B-43BA-BD6A-46452281A4A8}" type="presParOf" srcId="{6FB79601-EA85-4873-A7C5-CD92E402C28E}" destId="{0CFD650B-FE29-4B5A-94A6-E4931CD28BC1}" srcOrd="11" destOrd="0" presId="urn:microsoft.com/office/officeart/2005/8/layout/vList2"/>
    <dgm:cxn modelId="{157CE589-351E-4F3F-9679-AA95FCED41D3}" type="presParOf" srcId="{6FB79601-EA85-4873-A7C5-CD92E402C28E}" destId="{CCC47DBE-22F5-4E06-AD0C-8BCBAA38EFB8}" srcOrd="12" destOrd="0" presId="urn:microsoft.com/office/officeart/2005/8/layout/vList2"/>
    <dgm:cxn modelId="{74A5B129-B620-4582-8DCE-62F928BD5B42}" type="presParOf" srcId="{6FB79601-EA85-4873-A7C5-CD92E402C28E}" destId="{4DC1D6F1-169C-4FD2-AD42-D129A22F59E8}" srcOrd="13" destOrd="0" presId="urn:microsoft.com/office/officeart/2005/8/layout/vList2"/>
    <dgm:cxn modelId="{F2C0E075-C5C5-4D84-A682-D2B64ED26455}" type="presParOf" srcId="{6FB79601-EA85-4873-A7C5-CD92E402C28E}" destId="{FDF22EE1-4D8F-45C7-8622-2AD5F7955852}" srcOrd="14" destOrd="0" presId="urn:microsoft.com/office/officeart/2005/8/layout/vList2"/>
    <dgm:cxn modelId="{678DC4A2-3345-4A5F-B978-426704731BB5}" type="presParOf" srcId="{6FB79601-EA85-4873-A7C5-CD92E402C28E}" destId="{B5250687-4905-4272-8890-DFA30873F2FA}" srcOrd="15" destOrd="0" presId="urn:microsoft.com/office/officeart/2005/8/layout/vList2"/>
    <dgm:cxn modelId="{7976C9A9-8957-423C-84D2-30ADAD1E62D1}" type="presParOf" srcId="{6FB79601-EA85-4873-A7C5-CD92E402C28E}" destId="{331D1A1E-A4A0-4BA8-BA1F-59410113E79A}" srcOrd="16" destOrd="0" presId="urn:microsoft.com/office/officeart/2005/8/layout/vList2"/>
    <dgm:cxn modelId="{2D0CFD08-B8E7-48A0-8CA9-F718AB41797E}" type="presParOf" srcId="{6FB79601-EA85-4873-A7C5-CD92E402C28E}" destId="{63BE6853-389F-4A34-B7C7-B0DEFBA7980C}" srcOrd="17" destOrd="0" presId="urn:microsoft.com/office/officeart/2005/8/layout/vList2"/>
    <dgm:cxn modelId="{EBEA56A8-99BE-4AFC-B364-39AAF5C8CC4E}" type="presParOf" srcId="{6FB79601-EA85-4873-A7C5-CD92E402C28E}" destId="{24033EF8-9E6D-4A94-8544-55525312EC73}"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BFAC7-727D-4908-B1F9-284672AAE42D}">
      <dsp:nvSpPr>
        <dsp:cNvPr id="0" name=""/>
        <dsp:cNvSpPr/>
      </dsp:nvSpPr>
      <dsp:spPr>
        <a:xfrm>
          <a:off x="0" y="156"/>
          <a:ext cx="7080448" cy="3088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What is the main purpose of migrating to the Cloud? Which problem needs to be solved?</a:t>
          </a:r>
          <a:endParaRPr lang="pt-BR" sz="1200" kern="1200" dirty="0"/>
        </a:p>
      </dsp:txBody>
      <dsp:txXfrm>
        <a:off x="15078" y="15234"/>
        <a:ext cx="7050292" cy="278723"/>
      </dsp:txXfrm>
    </dsp:sp>
    <dsp:sp modelId="{CF070BCA-225A-4631-81C4-7930D017BF24}">
      <dsp:nvSpPr>
        <dsp:cNvPr id="0" name=""/>
        <dsp:cNvSpPr/>
      </dsp:nvSpPr>
      <dsp:spPr>
        <a:xfrm>
          <a:off x="0" y="343596"/>
          <a:ext cx="7080448" cy="308879"/>
        </a:xfrm>
        <a:prstGeom prst="roundRect">
          <a:avLst/>
        </a:prstGeom>
        <a:solidFill>
          <a:schemeClr val="accent2">
            <a:hueOff val="-70329"/>
            <a:satOff val="0"/>
            <a:lumOff val="25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Who will be involved? Dev, IT Pro</a:t>
          </a:r>
          <a:endParaRPr lang="pt-BR" sz="1200" kern="1200" dirty="0"/>
        </a:p>
      </dsp:txBody>
      <dsp:txXfrm>
        <a:off x="15078" y="358674"/>
        <a:ext cx="7050292" cy="278723"/>
      </dsp:txXfrm>
    </dsp:sp>
    <dsp:sp modelId="{7CCB7209-8510-4DAF-AC1F-FB713C4DCF74}">
      <dsp:nvSpPr>
        <dsp:cNvPr id="0" name=""/>
        <dsp:cNvSpPr/>
      </dsp:nvSpPr>
      <dsp:spPr>
        <a:xfrm>
          <a:off x="0" y="687036"/>
          <a:ext cx="7080448" cy="308879"/>
        </a:xfrm>
        <a:prstGeom prst="roundRect">
          <a:avLst/>
        </a:prstGeom>
        <a:solidFill>
          <a:schemeClr val="accent2">
            <a:hueOff val="-140659"/>
            <a:satOff val="0"/>
            <a:lumOff val="51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First time working with Cloud / Azure?</a:t>
          </a:r>
          <a:endParaRPr lang="pt-BR" sz="1200" kern="1200" dirty="0"/>
        </a:p>
      </dsp:txBody>
      <dsp:txXfrm>
        <a:off x="15078" y="702114"/>
        <a:ext cx="7050292" cy="278723"/>
      </dsp:txXfrm>
    </dsp:sp>
    <dsp:sp modelId="{4AC4728A-684E-492B-8996-83FA3B4ACCA9}">
      <dsp:nvSpPr>
        <dsp:cNvPr id="0" name=""/>
        <dsp:cNvSpPr/>
      </dsp:nvSpPr>
      <dsp:spPr>
        <a:xfrm>
          <a:off x="0" y="1030476"/>
          <a:ext cx="7080448" cy="308879"/>
        </a:xfrm>
        <a:prstGeom prst="roundRect">
          <a:avLst/>
        </a:prstGeom>
        <a:solidFill>
          <a:schemeClr val="accent2">
            <a:hueOff val="-210988"/>
            <a:satOff val="0"/>
            <a:lumOff val="77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Network: Hybrid Connectivity, Latency</a:t>
          </a:r>
          <a:endParaRPr lang="pt-BR" sz="1200" kern="1200" dirty="0"/>
        </a:p>
      </dsp:txBody>
      <dsp:txXfrm>
        <a:off x="15078" y="1045554"/>
        <a:ext cx="7050292" cy="278723"/>
      </dsp:txXfrm>
    </dsp:sp>
    <dsp:sp modelId="{0D58F26C-7532-4B7B-BB9D-213612AA898B}">
      <dsp:nvSpPr>
        <dsp:cNvPr id="0" name=""/>
        <dsp:cNvSpPr/>
      </dsp:nvSpPr>
      <dsp:spPr>
        <a:xfrm>
          <a:off x="0" y="1370987"/>
          <a:ext cx="7080448" cy="308879"/>
        </a:xfrm>
        <a:prstGeom prst="roundRect">
          <a:avLst/>
        </a:prstGeom>
        <a:solidFill>
          <a:schemeClr val="accent2">
            <a:hueOff val="-281318"/>
            <a:satOff val="0"/>
            <a:lumOff val="102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IaaS or PaaS? Virtual Machines, Cloud Services, Web Sites?</a:t>
          </a:r>
          <a:endParaRPr lang="pt-BR" sz="1200" kern="1200" dirty="0"/>
        </a:p>
      </dsp:txBody>
      <dsp:txXfrm>
        <a:off x="15078" y="1386065"/>
        <a:ext cx="7050292" cy="278723"/>
      </dsp:txXfrm>
    </dsp:sp>
    <dsp:sp modelId="{EC25265C-213B-4DE4-8B6C-D95C15F30FF9}">
      <dsp:nvSpPr>
        <dsp:cNvPr id="0" name=""/>
        <dsp:cNvSpPr/>
      </dsp:nvSpPr>
      <dsp:spPr>
        <a:xfrm>
          <a:off x="0" y="1717356"/>
          <a:ext cx="7080448" cy="308879"/>
        </a:xfrm>
        <a:prstGeom prst="roundRect">
          <a:avLst/>
        </a:prstGeom>
        <a:solidFill>
          <a:schemeClr val="accent2">
            <a:hueOff val="-351647"/>
            <a:satOff val="0"/>
            <a:lumOff val="128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Database: SQL Server on VM versus Azure SQL?</a:t>
          </a:r>
          <a:endParaRPr lang="pt-BR" sz="1200" kern="1200" dirty="0"/>
        </a:p>
      </dsp:txBody>
      <dsp:txXfrm>
        <a:off x="15078" y="1732434"/>
        <a:ext cx="7050292" cy="278723"/>
      </dsp:txXfrm>
    </dsp:sp>
    <dsp:sp modelId="{CCC47DBE-22F5-4E06-AD0C-8BCBAA38EFB8}">
      <dsp:nvSpPr>
        <dsp:cNvPr id="0" name=""/>
        <dsp:cNvSpPr/>
      </dsp:nvSpPr>
      <dsp:spPr>
        <a:xfrm>
          <a:off x="0" y="2060796"/>
          <a:ext cx="7080448" cy="308879"/>
        </a:xfrm>
        <a:prstGeom prst="roundRect">
          <a:avLst/>
        </a:prstGeom>
        <a:solidFill>
          <a:schemeClr val="accent2">
            <a:hueOff val="-421976"/>
            <a:satOff val="0"/>
            <a:lumOff val="154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Authentication?</a:t>
          </a:r>
        </a:p>
      </dsp:txBody>
      <dsp:txXfrm>
        <a:off x="15078" y="2075874"/>
        <a:ext cx="7050292" cy="278723"/>
      </dsp:txXfrm>
    </dsp:sp>
    <dsp:sp modelId="{FDF22EE1-4D8F-45C7-8622-2AD5F7955852}">
      <dsp:nvSpPr>
        <dsp:cNvPr id="0" name=""/>
        <dsp:cNvSpPr/>
      </dsp:nvSpPr>
      <dsp:spPr>
        <a:xfrm>
          <a:off x="0" y="2404236"/>
          <a:ext cx="7080448" cy="308879"/>
        </a:xfrm>
        <a:prstGeom prst="roundRect">
          <a:avLst/>
        </a:prstGeom>
        <a:solidFill>
          <a:schemeClr val="accent2">
            <a:hueOff val="-492306"/>
            <a:satOff val="0"/>
            <a:lumOff val="17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Storage?</a:t>
          </a:r>
        </a:p>
      </dsp:txBody>
      <dsp:txXfrm>
        <a:off x="15078" y="2419314"/>
        <a:ext cx="7050292" cy="278723"/>
      </dsp:txXfrm>
    </dsp:sp>
    <dsp:sp modelId="{331D1A1E-A4A0-4BA8-BA1F-59410113E79A}">
      <dsp:nvSpPr>
        <dsp:cNvPr id="0" name=""/>
        <dsp:cNvSpPr/>
      </dsp:nvSpPr>
      <dsp:spPr>
        <a:xfrm>
          <a:off x="0" y="2747676"/>
          <a:ext cx="7080448" cy="308879"/>
        </a:xfrm>
        <a:prstGeom prst="roundRect">
          <a:avLst/>
        </a:prstGeom>
        <a:solidFill>
          <a:schemeClr val="accent2">
            <a:hueOff val="-562635"/>
            <a:satOff val="0"/>
            <a:lumOff val="205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What are the Session State requirements?</a:t>
          </a:r>
        </a:p>
      </dsp:txBody>
      <dsp:txXfrm>
        <a:off x="15078" y="2762754"/>
        <a:ext cx="7050292" cy="278723"/>
      </dsp:txXfrm>
    </dsp:sp>
    <dsp:sp modelId="{24033EF8-9E6D-4A94-8544-55525312EC73}">
      <dsp:nvSpPr>
        <dsp:cNvPr id="0" name=""/>
        <dsp:cNvSpPr/>
      </dsp:nvSpPr>
      <dsp:spPr>
        <a:xfrm>
          <a:off x="0" y="3091115"/>
          <a:ext cx="7080448" cy="308879"/>
        </a:xfrm>
        <a:prstGeom prst="roundRect">
          <a:avLst/>
        </a:prstGeom>
        <a:solidFill>
          <a:schemeClr val="accent2">
            <a:hueOff val="-632964"/>
            <a:satOff val="0"/>
            <a:lumOff val="2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What are the Load Balancing and High availability requirements?</a:t>
          </a:r>
        </a:p>
      </dsp:txBody>
      <dsp:txXfrm>
        <a:off x="15078" y="3106193"/>
        <a:ext cx="7050292" cy="2787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BD012-2DB6-4C82-BEA7-E28599286490}" type="datetimeFigureOut">
              <a:rPr lang="en-US" smtClean="0"/>
              <a:t>11-Oct-16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646EB-0C67-4A20-97EE-4BA2BB8239AC}" type="slidenum">
              <a:rPr lang="en-US" smtClean="0"/>
              <a:t>‹#›</a:t>
            </a:fld>
            <a:endParaRPr lang="en-US"/>
          </a:p>
        </p:txBody>
      </p:sp>
    </p:spTree>
    <p:extLst>
      <p:ext uri="{BB962C8B-B14F-4D97-AF65-F5344CB8AC3E}">
        <p14:creationId xmlns:p14="http://schemas.microsoft.com/office/powerpoint/2010/main" val="305856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11-Oct-16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22846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4274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001646EB-0C67-4A20-97EE-4BA2BB8239AC}" type="slidenum">
              <a:rPr lang="en-US" smtClean="0"/>
              <a:t>12</a:t>
            </a:fld>
            <a:endParaRPr lang="en-US"/>
          </a:p>
        </p:txBody>
      </p:sp>
    </p:spTree>
    <p:extLst>
      <p:ext uri="{BB962C8B-B14F-4D97-AF65-F5344CB8AC3E}">
        <p14:creationId xmlns:p14="http://schemas.microsoft.com/office/powerpoint/2010/main" val="371980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4E5211-12D7-4616-8071-FB4BA1D2D21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7179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36895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99076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7545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F40B69-2AC5-4937-9EE6-A04B6E0B76C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11-Oct-16 9:01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270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5644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7063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134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a:t>
            </a:fld>
            <a:endParaRPr lang="en-US"/>
          </a:p>
        </p:txBody>
      </p:sp>
    </p:spTree>
    <p:extLst>
      <p:ext uri="{BB962C8B-B14F-4D97-AF65-F5344CB8AC3E}">
        <p14:creationId xmlns:p14="http://schemas.microsoft.com/office/powerpoint/2010/main" val="562988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40584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1646EB-0C67-4A20-97EE-4BA2BB8239AC}" type="slidenum">
              <a:rPr lang="en-US" smtClean="0"/>
              <a:t>26</a:t>
            </a:fld>
            <a:endParaRPr lang="en-US"/>
          </a:p>
        </p:txBody>
      </p:sp>
    </p:spTree>
    <p:extLst>
      <p:ext uri="{BB962C8B-B14F-4D97-AF65-F5344CB8AC3E}">
        <p14:creationId xmlns:p14="http://schemas.microsoft.com/office/powerpoint/2010/main" val="2882772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4504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01646EB-0C67-4A20-97EE-4BA2BB8239AC}" type="slidenum">
              <a:rPr lang="en-US" smtClean="0"/>
              <a:t>28</a:t>
            </a:fld>
            <a:endParaRPr lang="en-US"/>
          </a:p>
        </p:txBody>
      </p:sp>
    </p:spTree>
    <p:extLst>
      <p:ext uri="{BB962C8B-B14F-4D97-AF65-F5344CB8AC3E}">
        <p14:creationId xmlns:p14="http://schemas.microsoft.com/office/powerpoint/2010/main" val="1834124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646EB-0C67-4A20-97EE-4BA2BB8239AC}" type="slidenum">
              <a:rPr lang="en-US" smtClean="0"/>
              <a:t>29</a:t>
            </a:fld>
            <a:endParaRPr lang="en-US"/>
          </a:p>
        </p:txBody>
      </p:sp>
    </p:spTree>
    <p:extLst>
      <p:ext uri="{BB962C8B-B14F-4D97-AF65-F5344CB8AC3E}">
        <p14:creationId xmlns:p14="http://schemas.microsoft.com/office/powerpoint/2010/main" val="2603032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4EB266-664A-4B84-BE79-AD6EE509322C}" type="slidenum">
              <a:rPr lang="en-US" smtClean="0"/>
              <a:t>31</a:t>
            </a:fld>
            <a:endParaRPr lang="en-US"/>
          </a:p>
        </p:txBody>
      </p:sp>
    </p:spTree>
    <p:extLst>
      <p:ext uri="{BB962C8B-B14F-4D97-AF65-F5344CB8AC3E}">
        <p14:creationId xmlns:p14="http://schemas.microsoft.com/office/powerpoint/2010/main" val="2244249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4EB266-664A-4B84-BE79-AD6EE509322C}" type="slidenum">
              <a:rPr lang="en-US" smtClean="0"/>
              <a:pPr/>
              <a:t>33</a:t>
            </a:fld>
            <a:endParaRPr lang="en-US" dirty="0"/>
          </a:p>
        </p:txBody>
      </p:sp>
    </p:spTree>
    <p:extLst>
      <p:ext uri="{BB962C8B-B14F-4D97-AF65-F5344CB8AC3E}">
        <p14:creationId xmlns:p14="http://schemas.microsoft.com/office/powerpoint/2010/main" val="97893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3</a:t>
            </a:fld>
            <a:endParaRPr lang="en-US"/>
          </a:p>
        </p:txBody>
      </p:sp>
    </p:spTree>
    <p:extLst>
      <p:ext uri="{BB962C8B-B14F-4D97-AF65-F5344CB8AC3E}">
        <p14:creationId xmlns:p14="http://schemas.microsoft.com/office/powerpoint/2010/main" val="422571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646EB-0C67-4A20-97EE-4BA2BB8239AC}" type="slidenum">
              <a:rPr lang="en-US" smtClean="0"/>
              <a:t>5</a:t>
            </a:fld>
            <a:endParaRPr lang="en-US"/>
          </a:p>
        </p:txBody>
      </p:sp>
    </p:spTree>
    <p:extLst>
      <p:ext uri="{BB962C8B-B14F-4D97-AF65-F5344CB8AC3E}">
        <p14:creationId xmlns:p14="http://schemas.microsoft.com/office/powerpoint/2010/main" val="44008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11-Oct-16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860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7</a:t>
            </a:fld>
            <a:endParaRPr lang="en-US"/>
          </a:p>
        </p:txBody>
      </p:sp>
    </p:spTree>
    <p:extLst>
      <p:ext uri="{BB962C8B-B14F-4D97-AF65-F5344CB8AC3E}">
        <p14:creationId xmlns:p14="http://schemas.microsoft.com/office/powerpoint/2010/main" val="237994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11331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5260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20137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7.xml"/><Relationship Id="rId7"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59.png"/><Relationship Id="rId4" Type="http://schemas.openxmlformats.org/officeDocument/2006/relationships/tags" Target="../tags/tag8.xml"/><Relationship Id="rId9" Type="http://schemas.openxmlformats.org/officeDocument/2006/relationships/image" Target="../media/image58.emf"/></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6.xml"/><Relationship Id="rId4" Type="http://schemas.openxmlformats.org/officeDocument/2006/relationships/image" Target="../media/image61.png"/></Relationships>
</file>

<file path=ppt/slideLayouts/_rels/slideLayout119.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9.pn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tags" Target="../tags/tag15.xml"/><Relationship Id="rId11" Type="http://schemas.openxmlformats.org/officeDocument/2006/relationships/image" Target="../media/image62.png"/><Relationship Id="rId5" Type="http://schemas.openxmlformats.org/officeDocument/2006/relationships/tags" Target="../tags/tag14.xml"/><Relationship Id="rId10" Type="http://schemas.openxmlformats.org/officeDocument/2006/relationships/image" Target="../media/image58.emf"/><Relationship Id="rId4" Type="http://schemas.openxmlformats.org/officeDocument/2006/relationships/tags" Target="../tags/tag13.xml"/><Relationship Id="rId9"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59.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tags" Target="../tags/tag21.xml"/><Relationship Id="rId11" Type="http://schemas.openxmlformats.org/officeDocument/2006/relationships/image" Target="../media/image63.png"/><Relationship Id="rId5" Type="http://schemas.openxmlformats.org/officeDocument/2006/relationships/tags" Target="../tags/tag20.xml"/><Relationship Id="rId10" Type="http://schemas.openxmlformats.org/officeDocument/2006/relationships/image" Target="../media/image58.emf"/><Relationship Id="rId4" Type="http://schemas.openxmlformats.org/officeDocument/2006/relationships/tags" Target="../tags/tag19.xml"/><Relationship Id="rId9" Type="http://schemas.openxmlformats.org/officeDocument/2006/relationships/oleObject" Target="../embeddings/oleObject4.bin"/></Relationships>
</file>

<file path=ppt/slideLayouts/_rels/slideLayout12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64.png"/><Relationship Id="rId5" Type="http://schemas.openxmlformats.org/officeDocument/2006/relationships/tags" Target="../tags/tag26.xml"/><Relationship Id="rId10" Type="http://schemas.openxmlformats.org/officeDocument/2006/relationships/image" Target="../media/image58.emf"/><Relationship Id="rId4" Type="http://schemas.openxmlformats.org/officeDocument/2006/relationships/tags" Target="../tags/tag25.xml"/><Relationship Id="rId9" Type="http://schemas.openxmlformats.org/officeDocument/2006/relationships/oleObject" Target="../embeddings/oleObject5.bin"/></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59.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58.emf"/><Relationship Id="rId4" Type="http://schemas.openxmlformats.org/officeDocument/2006/relationships/tags" Target="../tags/tag31.xml"/><Relationship Id="rId9" Type="http://schemas.openxmlformats.org/officeDocument/2006/relationships/oleObject" Target="../embeddings/oleObject6.bin"/></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9.png"/><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tags" Target="../tags/tag39.xml"/><Relationship Id="rId11" Type="http://schemas.openxmlformats.org/officeDocument/2006/relationships/image" Target="../media/image66.png"/><Relationship Id="rId5" Type="http://schemas.openxmlformats.org/officeDocument/2006/relationships/tags" Target="../tags/tag38.xml"/><Relationship Id="rId10" Type="http://schemas.openxmlformats.org/officeDocument/2006/relationships/image" Target="../media/image58.emf"/><Relationship Id="rId4" Type="http://schemas.openxmlformats.org/officeDocument/2006/relationships/tags" Target="../tags/tag37.xml"/><Relationship Id="rId9" Type="http://schemas.openxmlformats.org/officeDocument/2006/relationships/oleObject" Target="../embeddings/oleObject7.bin"/></Relationships>
</file>

<file path=ppt/slideLayouts/_rels/slideLayout12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42.xml"/><Relationship Id="rId7"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8.v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58.emf"/></Relationships>
</file>

<file path=ppt/slideLayouts/_rels/slideLayout125.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vmlDrawing" Target="../drawings/vmlDrawing9.v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58.emf"/><Relationship Id="rId4" Type="http://schemas.openxmlformats.org/officeDocument/2006/relationships/tags" Target="../tags/tag48.xml"/><Relationship Id="rId9" Type="http://schemas.openxmlformats.org/officeDocument/2006/relationships/oleObject" Target="../embeddings/oleObject9.bin"/></Relationships>
</file>

<file path=ppt/slideLayouts/_rels/slideLayout126.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58.emf"/><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oleObject" Target="../embeddings/oleObject10.bin"/><Relationship Id="rId2" Type="http://schemas.openxmlformats.org/officeDocument/2006/relationships/tags" Target="../tags/tag52.xml"/><Relationship Id="rId1" Type="http://schemas.openxmlformats.org/officeDocument/2006/relationships/vmlDrawing" Target="../drawings/vmlDrawing10.vml"/><Relationship Id="rId6" Type="http://schemas.openxmlformats.org/officeDocument/2006/relationships/tags" Target="../tags/tag56.xml"/><Relationship Id="rId11" Type="http://schemas.openxmlformats.org/officeDocument/2006/relationships/slideMaster" Target="../slideMasters/slideMaster6.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27.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vmlDrawing" Target="../drawings/vmlDrawing11.vml"/><Relationship Id="rId6" Type="http://schemas.openxmlformats.org/officeDocument/2006/relationships/tags" Target="../tags/tag65.xml"/><Relationship Id="rId11" Type="http://schemas.openxmlformats.org/officeDocument/2006/relationships/image" Target="../media/image58.emf"/><Relationship Id="rId5" Type="http://schemas.openxmlformats.org/officeDocument/2006/relationships/tags" Target="../tags/tag64.xml"/><Relationship Id="rId10" Type="http://schemas.openxmlformats.org/officeDocument/2006/relationships/oleObject" Target="../embeddings/oleObject11.bin"/><Relationship Id="rId4" Type="http://schemas.openxmlformats.org/officeDocument/2006/relationships/tags" Target="../tags/tag63.xml"/><Relationship Id="rId9"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58.emf"/><Relationship Id="rId2" Type="http://schemas.openxmlformats.org/officeDocument/2006/relationships/tags" Target="../tags/tag68.xml"/><Relationship Id="rId1" Type="http://schemas.openxmlformats.org/officeDocument/2006/relationships/vmlDrawing" Target="../drawings/vmlDrawing12.vml"/><Relationship Id="rId6" Type="http://schemas.openxmlformats.org/officeDocument/2006/relationships/tags" Target="../tags/tag72.xml"/><Relationship Id="rId11" Type="http://schemas.openxmlformats.org/officeDocument/2006/relationships/oleObject" Target="../embeddings/oleObject12.bin"/><Relationship Id="rId5" Type="http://schemas.openxmlformats.org/officeDocument/2006/relationships/tags" Target="../tags/tag71.xml"/><Relationship Id="rId10" Type="http://schemas.openxmlformats.org/officeDocument/2006/relationships/slideMaster" Target="../slideMasters/slideMaster6.xml"/><Relationship Id="rId4" Type="http://schemas.openxmlformats.org/officeDocument/2006/relationships/tags" Target="../tags/tag70.xml"/><Relationship Id="rId9" Type="http://schemas.openxmlformats.org/officeDocument/2006/relationships/tags" Target="../tags/tag75.xml"/></Relationships>
</file>

<file path=ppt/slideLayouts/_rels/slideLayout129.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vmlDrawing" Target="../drawings/vmlDrawing13.v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58.emf"/><Relationship Id="rId4" Type="http://schemas.openxmlformats.org/officeDocument/2006/relationships/tags" Target="../tags/tag78.xml"/><Relationship Id="rId9"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58.emf"/><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oleObject" Target="../embeddings/oleObject14.bin"/><Relationship Id="rId2" Type="http://schemas.openxmlformats.org/officeDocument/2006/relationships/tags" Target="../tags/tag82.xml"/><Relationship Id="rId1" Type="http://schemas.openxmlformats.org/officeDocument/2006/relationships/vmlDrawing" Target="../drawings/vmlDrawing14.vml"/><Relationship Id="rId6" Type="http://schemas.openxmlformats.org/officeDocument/2006/relationships/tags" Target="../tags/tag86.xml"/><Relationship Id="rId11" Type="http://schemas.openxmlformats.org/officeDocument/2006/relationships/slideMaster" Target="../slideMasters/slideMaster6.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Layouts/_rels/slideLayout131.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58.emf"/><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oleObject" Target="../embeddings/oleObject15.bin"/><Relationship Id="rId2" Type="http://schemas.openxmlformats.org/officeDocument/2006/relationships/tags" Target="../tags/tag91.xml"/><Relationship Id="rId1" Type="http://schemas.openxmlformats.org/officeDocument/2006/relationships/vmlDrawing" Target="../drawings/vmlDrawing15.vml"/><Relationship Id="rId6" Type="http://schemas.openxmlformats.org/officeDocument/2006/relationships/tags" Target="../tags/tag95.xml"/><Relationship Id="rId11" Type="http://schemas.openxmlformats.org/officeDocument/2006/relationships/slideMaster" Target="../slideMasters/slideMaster6.xml"/><Relationship Id="rId5" Type="http://schemas.openxmlformats.org/officeDocument/2006/relationships/tags" Target="../tags/tag94.xml"/><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101.xml"/><Relationship Id="rId7" Type="http://schemas.openxmlformats.org/officeDocument/2006/relationships/oleObject" Target="../embeddings/oleObject16.bin"/><Relationship Id="rId2" Type="http://schemas.openxmlformats.org/officeDocument/2006/relationships/tags" Target="../tags/tag100.xml"/><Relationship Id="rId1" Type="http://schemas.openxmlformats.org/officeDocument/2006/relationships/vmlDrawing" Target="../drawings/vmlDrawing16.vml"/><Relationship Id="rId6" Type="http://schemas.openxmlformats.org/officeDocument/2006/relationships/slideMaster" Target="../slideMasters/slideMaster6.xml"/><Relationship Id="rId5" Type="http://schemas.openxmlformats.org/officeDocument/2006/relationships/tags" Target="../tags/tag103.xml"/><Relationship Id="rId4" Type="http://schemas.openxmlformats.org/officeDocument/2006/relationships/tags" Target="../tags/tag102.xml"/></Relationships>
</file>

<file path=ppt/slideLayouts/_rels/slideLayout133.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vmlDrawing" Target="../drawings/vmlDrawing17.v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58.emf"/><Relationship Id="rId4" Type="http://schemas.openxmlformats.org/officeDocument/2006/relationships/tags" Target="../tags/tag106.xml"/><Relationship Id="rId9" Type="http://schemas.openxmlformats.org/officeDocument/2006/relationships/oleObject" Target="../embeddings/oleObject17.bin"/></Relationships>
</file>

<file path=ppt/slideLayouts/_rels/slideLayout134.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8.vml"/><Relationship Id="rId6" Type="http://schemas.openxmlformats.org/officeDocument/2006/relationships/tags" Target="../tags/tag114.xml"/><Relationship Id="rId5" Type="http://schemas.openxmlformats.org/officeDocument/2006/relationships/tags" Target="../tags/tag113.xml"/><Relationship Id="rId10" Type="http://schemas.openxmlformats.org/officeDocument/2006/relationships/image" Target="../media/image58.emf"/><Relationship Id="rId4" Type="http://schemas.openxmlformats.org/officeDocument/2006/relationships/tags" Target="../tags/tag112.xml"/><Relationship Id="rId9" Type="http://schemas.openxmlformats.org/officeDocument/2006/relationships/oleObject" Target="../embeddings/oleObject18.bin"/></Relationships>
</file>

<file path=ppt/slideLayouts/_rels/slideLayout135.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vmlDrawing" Target="../drawings/vmlDrawing19.v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image" Target="../media/image58.emf"/><Relationship Id="rId4" Type="http://schemas.openxmlformats.org/officeDocument/2006/relationships/tags" Target="../tags/tag118.xml"/><Relationship Id="rId9" Type="http://schemas.openxmlformats.org/officeDocument/2006/relationships/oleObject" Target="../embeddings/oleObject19.bin"/></Relationships>
</file>

<file path=ppt/slideLayouts/_rels/slideLayout136.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23.xml"/><Relationship Id="rId7" Type="http://schemas.openxmlformats.org/officeDocument/2006/relationships/slideMaster" Target="../slideMasters/slideMaster6.xml"/><Relationship Id="rId2" Type="http://schemas.openxmlformats.org/officeDocument/2006/relationships/tags" Target="../tags/tag122.xml"/><Relationship Id="rId1" Type="http://schemas.openxmlformats.org/officeDocument/2006/relationships/vmlDrawing" Target="../drawings/vmlDrawing20.vml"/><Relationship Id="rId6" Type="http://schemas.openxmlformats.org/officeDocument/2006/relationships/tags" Target="../tags/tag126.xml"/><Relationship Id="rId11" Type="http://schemas.openxmlformats.org/officeDocument/2006/relationships/image" Target="../media/image68.png"/><Relationship Id="rId5" Type="http://schemas.openxmlformats.org/officeDocument/2006/relationships/tags" Target="../tags/tag125.xml"/><Relationship Id="rId10" Type="http://schemas.openxmlformats.org/officeDocument/2006/relationships/image" Target="../media/image67.png"/><Relationship Id="rId4" Type="http://schemas.openxmlformats.org/officeDocument/2006/relationships/tags" Target="../tags/tag124.xml"/><Relationship Id="rId9" Type="http://schemas.openxmlformats.org/officeDocument/2006/relationships/image" Target="../media/image58.emf"/></Relationships>
</file>

<file path=ppt/slideLayouts/_rels/slideLayout137.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68.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67.png"/><Relationship Id="rId2" Type="http://schemas.openxmlformats.org/officeDocument/2006/relationships/tags" Target="../tags/tag127.xml"/><Relationship Id="rId1" Type="http://schemas.openxmlformats.org/officeDocument/2006/relationships/vmlDrawing" Target="../drawings/vmlDrawing21.vml"/><Relationship Id="rId6" Type="http://schemas.openxmlformats.org/officeDocument/2006/relationships/tags" Target="../tags/tag131.xml"/><Relationship Id="rId11" Type="http://schemas.openxmlformats.org/officeDocument/2006/relationships/image" Target="../media/image58.emf"/><Relationship Id="rId5" Type="http://schemas.openxmlformats.org/officeDocument/2006/relationships/tags" Target="../tags/tag130.xml"/><Relationship Id="rId10" Type="http://schemas.openxmlformats.org/officeDocument/2006/relationships/oleObject" Target="../embeddings/oleObject21.bin"/><Relationship Id="rId4" Type="http://schemas.openxmlformats.org/officeDocument/2006/relationships/tags" Target="../tags/tag129.xml"/><Relationship Id="rId9"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135.xml"/><Relationship Id="rId7" Type="http://schemas.openxmlformats.org/officeDocument/2006/relationships/oleObject" Target="../embeddings/oleObject22.bin"/><Relationship Id="rId2" Type="http://schemas.openxmlformats.org/officeDocument/2006/relationships/tags" Target="../tags/tag134.xml"/><Relationship Id="rId1" Type="http://schemas.openxmlformats.org/officeDocument/2006/relationships/vmlDrawing" Target="../drawings/vmlDrawing22.vml"/><Relationship Id="rId6" Type="http://schemas.openxmlformats.org/officeDocument/2006/relationships/slideMaster" Target="../slideMasters/slideMaster6.xml"/><Relationship Id="rId5" Type="http://schemas.openxmlformats.org/officeDocument/2006/relationships/tags" Target="../tags/tag137.xml"/><Relationship Id="rId4" Type="http://schemas.openxmlformats.org/officeDocument/2006/relationships/tags" Target="../tags/tag13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jpg"/><Relationship Id="rId1" Type="http://schemas.openxmlformats.org/officeDocument/2006/relationships/slideMaster" Target="../slideMasters/slideMaster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184803893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34512980"/>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3756618909"/>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411624888"/>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5599326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209353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5203"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r>
              <a:rPr lang="en-US" sz="2000" spc="-5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Trazido</a:t>
            </a:r>
            <a:r>
              <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 </a:t>
            </a:r>
            <a:r>
              <a:rPr lang="en-US" sz="2000" spc="-5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voc</a:t>
            </a:r>
            <a:r>
              <a:rPr lang="pt-BR"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ê por</a:t>
            </a:r>
            <a:r>
              <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Microsoft Services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2" name="TextBox 1"/>
          <p:cNvSpPr txBox="1"/>
          <p:nvPr userDrawn="1"/>
        </p:nvSpPr>
        <p:spPr>
          <a:xfrm>
            <a:off x="381000" y="3863538"/>
            <a:ext cx="3048000" cy="738664"/>
          </a:xfrm>
          <a:prstGeom prst="rect">
            <a:avLst/>
          </a:prstGeom>
          <a:noFill/>
        </p:spPr>
        <p:txBody>
          <a:bodyPr wrap="square" lIns="0" tIns="0" rIns="0" bIns="0" rtlCol="0">
            <a:spAutoFit/>
          </a:bodyPr>
          <a:lstStyle/>
          <a:p>
            <a:r>
              <a:rPr lang="en-US" sz="2400" dirty="0">
                <a:solidFill>
                  <a:srgbClr val="FFFFFF"/>
                </a:solidFill>
                <a:latin typeface="Segoe UI Light" pitchFamily="34" charset="0"/>
              </a:rPr>
              <a:t>Nome do </a:t>
            </a:r>
            <a:r>
              <a:rPr lang="en-US" sz="2400" dirty="0" err="1">
                <a:solidFill>
                  <a:srgbClr val="FFFFFF"/>
                </a:solidFill>
                <a:latin typeface="Segoe UI Light" pitchFamily="34" charset="0"/>
              </a:rPr>
              <a:t>Apresentador</a:t>
            </a:r>
            <a:endParaRPr lang="en-US" sz="2400" dirty="0">
              <a:solidFill>
                <a:srgbClr val="FFFFFF"/>
              </a:solidFill>
              <a:latin typeface="Segoe UI Light" pitchFamily="34" charset="0"/>
            </a:endParaRPr>
          </a:p>
          <a:p>
            <a:r>
              <a:rPr lang="en-US" sz="2400" dirty="0">
                <a:solidFill>
                  <a:srgbClr val="FFFFFF"/>
                </a:solidFill>
                <a:latin typeface="Segoe UI Light" pitchFamily="34" charset="0"/>
              </a:rPr>
              <a:t>alias@microsoft.com</a:t>
            </a:r>
          </a:p>
        </p:txBody>
      </p:sp>
    </p:spTree>
    <p:extLst>
      <p:ext uri="{BB962C8B-B14F-4D97-AF65-F5344CB8AC3E}">
        <p14:creationId xmlns:p14="http://schemas.microsoft.com/office/powerpoint/2010/main" val="3460530681"/>
      </p:ext>
    </p:extLst>
  </p:cSld>
  <p:clrMapOvr>
    <a:masterClrMapping/>
  </p:clrMapOvr>
  <p:transition>
    <p:fade/>
  </p:transition>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110994305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42470616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419516607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5078484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145001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rgbClr val="969696"/>
                </a:solidFill>
                <a:latin typeface="Segoe UI Light" pitchFamily="34" charset="0"/>
              </a:rPr>
              <a:t>Thank you!</a:t>
            </a:r>
          </a:p>
        </p:txBody>
      </p:sp>
    </p:spTree>
    <p:extLst>
      <p:ext uri="{BB962C8B-B14F-4D97-AF65-F5344CB8AC3E}">
        <p14:creationId xmlns:p14="http://schemas.microsoft.com/office/powerpoint/2010/main" val="3836645693"/>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063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360821815"/>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063" y="167634"/>
            <a:ext cx="3784590" cy="681323"/>
          </a:xfrm>
          <a:prstGeom prst="rect">
            <a:avLst/>
          </a:prstGeom>
        </p:spPr>
      </p:pic>
    </p:spTree>
    <p:extLst>
      <p:ext uri="{BB962C8B-B14F-4D97-AF65-F5344CB8AC3E}">
        <p14:creationId xmlns:p14="http://schemas.microsoft.com/office/powerpoint/2010/main" val="17125593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529632"/>
          </a:xfrm>
        </p:spPr>
        <p:txBody>
          <a:bodyPr/>
          <a:lstStyle>
            <a:lvl1pPr>
              <a:defRPr sz="3824"/>
            </a:lvl1pPr>
          </a:lstStyle>
          <a:p>
            <a:r>
              <a:rPr lang="en-US" dirty="0"/>
              <a:t>Click to edit Master title style</a:t>
            </a:r>
          </a:p>
        </p:txBody>
      </p:sp>
      <p:sp>
        <p:nvSpPr>
          <p:cNvPr id="6" name="Text Placeholder 5"/>
          <p:cNvSpPr>
            <a:spLocks noGrp="1"/>
          </p:cNvSpPr>
          <p:nvPr>
            <p:ph type="body" sz="quarter" idx="10"/>
          </p:nvPr>
        </p:nvSpPr>
        <p:spPr>
          <a:xfrm>
            <a:off x="201933" y="891886"/>
            <a:ext cx="8740143" cy="1588897"/>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71" indent="0">
              <a:buNone/>
              <a:defRPr sz="1470"/>
            </a:lvl3pPr>
            <a:lvl4pPr marL="336139" indent="0">
              <a:buNone/>
              <a:defRPr sz="1324"/>
            </a:lvl4pPr>
            <a:lvl5pPr marL="50420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889930"/>
      </p:ext>
    </p:extLst>
  </p:cSld>
  <p:clrMapOvr>
    <a:masterClrMapping/>
  </p:clrMapOvr>
  <p:transition spd="slow">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529632"/>
          </a:xfrm>
        </p:spPr>
        <p:txBody>
          <a:bodyPr/>
          <a:lstStyle>
            <a:lvl1pPr>
              <a:defRPr sz="3824"/>
            </a:lvl1pPr>
          </a:lstStyle>
          <a:p>
            <a:r>
              <a:rPr lang="en-US" dirty="0"/>
              <a:t>Click to edit Master title style</a:t>
            </a:r>
          </a:p>
        </p:txBody>
      </p:sp>
    </p:spTree>
    <p:extLst>
      <p:ext uri="{BB962C8B-B14F-4D97-AF65-F5344CB8AC3E}">
        <p14:creationId xmlns:p14="http://schemas.microsoft.com/office/powerpoint/2010/main" val="3781153442"/>
      </p:ext>
    </p:extLst>
  </p:cSld>
  <p:clrMapOvr>
    <a:masterClrMapping/>
  </p:clrMapOvr>
  <p:transition spd="slow">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3" name="TextBox 2"/>
          <p:cNvSpPr txBox="1"/>
          <p:nvPr userDrawn="1"/>
        </p:nvSpPr>
        <p:spPr>
          <a:xfrm>
            <a:off x="-1337476" y="-336207"/>
            <a:ext cx="672319" cy="672414"/>
          </a:xfrm>
          <a:prstGeom prst="rect">
            <a:avLst/>
          </a:prstGeom>
          <a:noFill/>
        </p:spPr>
        <p:txBody>
          <a:bodyPr wrap="none" lIns="134464" tIns="107571" rIns="134464" bIns="107571" rtlCol="0">
            <a:noAutofit/>
          </a:bodyPr>
          <a:lstStyle/>
          <a:p>
            <a:pPr>
              <a:lnSpc>
                <a:spcPct val="90000"/>
              </a:lnSpc>
              <a:spcAft>
                <a:spcPts val="441"/>
              </a:spcAft>
            </a:pPr>
            <a:endParaRPr lang="en-US" sz="1765" dirty="0">
              <a:gradFill>
                <a:gsLst>
                  <a:gs pos="2917">
                    <a:srgbClr val="969696"/>
                  </a:gs>
                  <a:gs pos="30000">
                    <a:srgbClr val="969696"/>
                  </a:gs>
                </a:gsLst>
                <a:lin ang="5400000" scaled="0"/>
              </a:gradFill>
            </a:endParaRPr>
          </a:p>
        </p:txBody>
      </p:sp>
      <p:sp>
        <p:nvSpPr>
          <p:cNvPr id="2" name="TextBox 1"/>
          <p:cNvSpPr txBox="1"/>
          <p:nvPr userDrawn="1"/>
        </p:nvSpPr>
        <p:spPr>
          <a:xfrm>
            <a:off x="11704320" y="-2396669"/>
            <a:ext cx="672319" cy="672414"/>
          </a:xfrm>
          <a:prstGeom prst="rect">
            <a:avLst/>
          </a:prstGeom>
          <a:noFill/>
        </p:spPr>
        <p:txBody>
          <a:bodyPr wrap="none" lIns="134464" tIns="107571" rIns="134464" bIns="107571" rtlCol="0">
            <a:noAutofit/>
          </a:bodyPr>
          <a:lstStyle/>
          <a:p>
            <a:pPr>
              <a:lnSpc>
                <a:spcPct val="90000"/>
              </a:lnSpc>
              <a:spcAft>
                <a:spcPts val="441"/>
              </a:spcAft>
            </a:pPr>
            <a:endParaRPr lang="en-US" sz="1765" dirty="0">
              <a:gradFill>
                <a:gsLst>
                  <a:gs pos="2917">
                    <a:srgbClr val="969696"/>
                  </a:gs>
                  <a:gs pos="30000">
                    <a:srgbClr val="969696"/>
                  </a:gs>
                </a:gsLst>
                <a:lin ang="5400000" scaled="0"/>
              </a:gradFill>
            </a:endParaRPr>
          </a:p>
        </p:txBody>
      </p:sp>
    </p:spTree>
    <p:extLst>
      <p:ext uri="{BB962C8B-B14F-4D97-AF65-F5344CB8AC3E}">
        <p14:creationId xmlns:p14="http://schemas.microsoft.com/office/powerpoint/2010/main" val="2654477869"/>
      </p:ext>
    </p:extLst>
  </p:cSld>
  <p:clrMapOvr>
    <a:masterClrMapping/>
  </p:clrMapOvr>
  <p:transition spd="slow">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E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4951"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3" name="Subtitle 2"/>
          <p:cNvSpPr>
            <a:spLocks noGrp="1"/>
          </p:cNvSpPr>
          <p:nvPr>
            <p:ph type="subTitle" idx="1"/>
            <p:custDataLst>
              <p:tags r:id="rId3"/>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2" name="Title 1"/>
          <p:cNvSpPr>
            <a:spLocks noGrp="1"/>
          </p:cNvSpPr>
          <p:nvPr>
            <p:ph type="ctrTitle" hasCustomPrompt="1"/>
            <p:custDataLst>
              <p:tags r:id="rId4"/>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sp>
        <p:nvSpPr>
          <p:cNvPr id="12" name="Picture Placeholder 11"/>
          <p:cNvSpPr>
            <a:spLocks noGrp="1"/>
          </p:cNvSpPr>
          <p:nvPr>
            <p:ph type="pic" sz="quarter" idx="13" hasCustomPrompt="1"/>
            <p:custDataLst>
              <p:tags r:id="rId5"/>
            </p:custDataLst>
          </p:nvPr>
        </p:nvSpPr>
        <p:spPr>
          <a:xfrm>
            <a:off x="6286500" y="1143000"/>
            <a:ext cx="2857500" cy="2857103"/>
          </a:xfrm>
          <a:prstGeom prst="rect">
            <a:avLst/>
          </a:prstGeom>
          <a:solidFill>
            <a:schemeClr val="tx2"/>
          </a:solidFill>
          <a:ln>
            <a:noFill/>
          </a:ln>
        </p:spPr>
        <p:txBody>
          <a:bodyPr lIns="76170" tIns="38085" rIns="76170" bIns="38085">
            <a:noAutofit/>
          </a:bodyPr>
          <a:lstStyle>
            <a:lvl1pPr marL="0" indent="0">
              <a:buNone/>
              <a:defRPr i="0" baseline="0">
                <a:solidFill>
                  <a:schemeClr val="bg1"/>
                </a:solidFill>
              </a:defRPr>
            </a:lvl1pPr>
          </a:lstStyle>
          <a:p>
            <a:r>
              <a:rPr lang="en-US" dirty="0"/>
              <a:t>Click to add optional icon or picture</a:t>
            </a:r>
          </a:p>
        </p:txBody>
      </p:sp>
      <p:pic>
        <p:nvPicPr>
          <p:cNvPr id="8" name="Picture 7"/>
          <p:cNvPicPr>
            <a:picLocks noChangeAspect="1"/>
          </p:cNvPicPr>
          <p:nvPr userDrawn="1">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5185803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MSFT_logotype_rgb_Wht.png"/>
          <p:cNvPicPr>
            <a:picLocks noChangeAspect="1"/>
          </p:cNvPicPr>
          <p:nvPr userDrawn="1"/>
        </p:nvPicPr>
        <p:blipFill>
          <a:blip r:embed="rId2" cstate="print">
            <a:biLevel thresh="7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10812" y="4612523"/>
            <a:ext cx="1010567" cy="387118"/>
          </a:xfrm>
          <a:prstGeom prst="rect">
            <a:avLst/>
          </a:prstGeom>
        </p:spPr>
      </p:pic>
      <p:sp>
        <p:nvSpPr>
          <p:cNvPr id="6" name="Text Placeholder 4"/>
          <p:cNvSpPr>
            <a:spLocks noGrp="1"/>
          </p:cNvSpPr>
          <p:nvPr>
            <p:ph type="body" sz="quarter" idx="12" hasCustomPrompt="1"/>
          </p:nvPr>
        </p:nvSpPr>
        <p:spPr>
          <a:xfrm>
            <a:off x="205979" y="3513534"/>
            <a:ext cx="4799410" cy="1372791"/>
          </a:xfrm>
          <a:noFill/>
        </p:spPr>
        <p:txBody>
          <a:bodyPr lIns="146304" tIns="109728" rIns="146304" bIns="109728">
            <a:noAutofit/>
          </a:bodyPr>
          <a:lstStyle>
            <a:lvl1pPr marL="0" indent="0">
              <a:spcBef>
                <a:spcPts val="0"/>
              </a:spcBef>
              <a:buNone/>
              <a:defRPr sz="2700" spc="0" baseline="0">
                <a:solidFill>
                  <a:srgbClr val="0054A6"/>
                </a:solidFill>
                <a:latin typeface="+mj-lt"/>
              </a:defRPr>
            </a:lvl1pPr>
          </a:lstStyle>
          <a:p>
            <a:pPr lvl="0"/>
            <a:r>
              <a:rPr lang="en-US" dirty="0"/>
              <a:t>Speaker name</a:t>
            </a:r>
          </a:p>
        </p:txBody>
      </p:sp>
      <p:sp>
        <p:nvSpPr>
          <p:cNvPr id="7" name="Title 1"/>
          <p:cNvSpPr>
            <a:spLocks noGrp="1"/>
          </p:cNvSpPr>
          <p:nvPr>
            <p:ph type="title" hasCustomPrompt="1"/>
          </p:nvPr>
        </p:nvSpPr>
        <p:spPr>
          <a:xfrm>
            <a:off x="205979" y="2203870"/>
            <a:ext cx="7543752" cy="1377974"/>
          </a:xfrm>
          <a:noFill/>
        </p:spPr>
        <p:txBody>
          <a:bodyPr lIns="146304" tIns="91440" rIns="146304" bIns="91440" anchor="t" anchorCtr="0"/>
          <a:lstStyle>
            <a:lvl1pPr>
              <a:defRPr sz="4050" spc="-75" baseline="0">
                <a:solidFill>
                  <a:srgbClr val="0054A6"/>
                </a:solidFill>
              </a:defRPr>
            </a:lvl1pPr>
          </a:lstStyle>
          <a:p>
            <a:r>
              <a:rPr lang="en-US" dirty="0"/>
              <a:t>Presentation title</a:t>
            </a:r>
          </a:p>
        </p:txBody>
      </p:sp>
      <p:pic>
        <p:nvPicPr>
          <p:cNvPr id="8" name="Picture 2" descr="C:\Users\110consultant\Documents\MICROSOFT\SAMANTHA'S MS LIBRARY\AZURE\BRAND\READ_ME_WINDOWS_LOGOS_FINAL_3\WinAzure_rgb_Blue286_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38976" y="224586"/>
            <a:ext cx="1868091"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259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Enterprise Market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6999"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103"/>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793140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352018583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pecialist Sal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8023"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2538195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Enterprise Partner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9047"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3" name="Picture 12"/>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788789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WW Industry &amp; Global Accoun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0071"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6259215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ales Excellenc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1095"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7"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8" name="Picture 7"/>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9618299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2119" name="think-cell Slide" r:id="rId8" imgW="270" imgH="270" progId="TCLayout.ActiveDocument.1">
                  <p:embed/>
                </p:oleObj>
              </mc:Choice>
              <mc:Fallback>
                <p:oleObj name="think-cell Slide" r:id="rId8" imgW="270" imgH="270" progId="TCLayout.ActiveDocument.1">
                  <p:embed/>
                  <p:pic>
                    <p:nvPicPr>
                      <p:cNvPr id="3" name="Object 2"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21" name="Rectangle 20"/>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9" name="Footer Placeholder 2"/>
          <p:cNvSpPr txBox="1">
            <a:spLocks/>
          </p:cNvSpPr>
          <p:nvPr userDrawn="1">
            <p:custDataLst>
              <p:tags r:id="rId4"/>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19" name="Slide Number Placeholder 18"/>
          <p:cNvSpPr>
            <a:spLocks noGrp="1"/>
          </p:cNvSpPr>
          <p:nvPr>
            <p:ph type="sldNum" sz="quarter" idx="15"/>
            <p:custDataLst>
              <p:tags r:id="rId5"/>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custDataLst>
              <p:tags r:id="rId6"/>
            </p:custDataLst>
          </p:nvPr>
        </p:nvSpPr>
        <p:spPr/>
        <p:txBody>
          <a:bodyPr/>
          <a:lstStyle/>
          <a:p>
            <a:endParaRPr lang="en-US" dirty="0">
              <a:solidFill>
                <a:srgbClr val="505050"/>
              </a:solidFill>
            </a:endParaRPr>
          </a:p>
        </p:txBody>
      </p:sp>
    </p:spTree>
    <p:extLst>
      <p:ext uri="{BB962C8B-B14F-4D97-AF65-F5344CB8AC3E}">
        <p14:creationId xmlns:p14="http://schemas.microsoft.com/office/powerpoint/2010/main" val="23275787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3143"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10" name="Rectangle 9"/>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0" y="144018"/>
            <a:ext cx="9144000" cy="484532"/>
          </a:xfrm>
        </p:spPr>
        <p:txBody>
          <a:bodyPr>
            <a:noAutofit/>
          </a:bodyPr>
          <a:lstStyle>
            <a:lvl1pPr>
              <a:defRPr/>
            </a:lvl1pPr>
          </a:lstStyle>
          <a:p>
            <a:endParaRPr lang="en-US" dirty="0"/>
          </a:p>
        </p:txBody>
      </p:sp>
      <p:sp>
        <p:nvSpPr>
          <p:cNvPr id="4" name="Footer Placeholder 3"/>
          <p:cNvSpPr>
            <a:spLocks noGrp="1"/>
          </p:cNvSpPr>
          <p:nvPr>
            <p:ph type="ftr" sz="quarter" idx="11"/>
            <p:custDataLst>
              <p:tags r:id="rId5"/>
            </p:custDataLst>
          </p:nvPr>
        </p:nvSpPr>
        <p:spPr/>
        <p:txBody>
          <a:bodyPr/>
          <a:lstStyle/>
          <a:p>
            <a:endParaRPr lang="en-US" dirty="0">
              <a:solidFill>
                <a:srgbClr val="505050"/>
              </a:solidFill>
            </a:endParaRPr>
          </a:p>
        </p:txBody>
      </p:sp>
      <p:sp>
        <p:nvSpPr>
          <p:cNvPr id="5" name="Slide Number Placeholder 4"/>
          <p:cNvSpPr>
            <a:spLocks noGrp="1"/>
          </p:cNvSpPr>
          <p:nvPr>
            <p:ph type="sldNum" sz="quarter" idx="12"/>
            <p:custDataLst>
              <p:tags r:id="rId6"/>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custDataLst>
              <p:tags r:id="rId7"/>
            </p:custDataLst>
          </p:nvPr>
        </p:nvSpPr>
        <p:spPr>
          <a:xfrm>
            <a:off x="0" y="624079"/>
            <a:ext cx="91440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Tree>
    <p:extLst>
      <p:ext uri="{BB962C8B-B14F-4D97-AF65-F5344CB8AC3E}">
        <p14:creationId xmlns:p14="http://schemas.microsoft.com/office/powerpoint/2010/main" val="21648448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4167" name="think-cell Slide" r:id="rId12" imgW="270" imgH="270" progId="TCLayout.ActiveDocument.1">
                  <p:embed/>
                </p:oleObj>
              </mc:Choice>
              <mc:Fallback>
                <p:oleObj name="think-cell Slide" r:id="rId12" imgW="270" imgH="270" progId="TCLayout.ActiveDocument.1">
                  <p:embed/>
                  <p:pic>
                    <p:nvPicPr>
                      <p:cNvPr id="3" name="Object 2"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16" name="Rectangle 15"/>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571502" y="1"/>
            <a:ext cx="8572500" cy="484532"/>
          </a:xfrm>
        </p:spPr>
        <p:txBody>
          <a:bodyPr>
            <a:noAutofit/>
          </a:bodyPr>
          <a:lstStyle>
            <a:lvl1pPr>
              <a:defRPr/>
            </a:lvl1pPr>
          </a:lstStyle>
          <a:p>
            <a:endParaRPr lang="en-US" dirty="0"/>
          </a:p>
        </p:txBody>
      </p:sp>
      <p:sp>
        <p:nvSpPr>
          <p:cNvPr id="6" name="Text Placeholder 5"/>
          <p:cNvSpPr>
            <a:spLocks noGrp="1"/>
          </p:cNvSpPr>
          <p:nvPr>
            <p:ph type="body" sz="quarter" idx="12" hasCustomPrompt="1"/>
            <p:custDataLst>
              <p:tags r:id="rId5"/>
            </p:custDataLst>
          </p:nvPr>
        </p:nvSpPr>
        <p:spPr>
          <a:xfrm>
            <a:off x="571502" y="430213"/>
            <a:ext cx="85725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4" name="Text Placeholder 3"/>
          <p:cNvSpPr>
            <a:spLocks noGrp="1"/>
          </p:cNvSpPr>
          <p:nvPr>
            <p:ph type="body" sz="quarter" idx="15" hasCustomPrompt="1"/>
            <p:custDataLst>
              <p:tags r:id="rId6"/>
            </p:custDataLst>
          </p:nvPr>
        </p:nvSpPr>
        <p:spPr>
          <a:xfrm>
            <a:off x="1156897" y="1143000"/>
            <a:ext cx="7415609" cy="3429000"/>
          </a:xfrm>
          <a:prstGeom prst="rect">
            <a:avLst/>
          </a:prstGeo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custDataLst>
              <p:tags r:id="rId7"/>
            </p:custDataLst>
          </p:nvPr>
        </p:nvSpPr>
        <p:spPr>
          <a:xfrm>
            <a:off x="1" y="2"/>
            <a:ext cx="571500" cy="51434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Slide Number Placeholder 4"/>
          <p:cNvSpPr>
            <a:spLocks noGrp="1"/>
          </p:cNvSpPr>
          <p:nvPr>
            <p:ph type="sldNum" sz="quarter" idx="16"/>
            <p:custDataLst>
              <p:tags r:id="rId8"/>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10" name="Footer Placeholder 3"/>
          <p:cNvSpPr>
            <a:spLocks noGrp="1"/>
          </p:cNvSpPr>
          <p:nvPr>
            <p:ph type="ftr" sz="quarter" idx="11"/>
            <p:custDataLst>
              <p:tags r:id="rId9"/>
            </p:custDataLst>
          </p:nvPr>
        </p:nvSpPr>
        <p:spPr>
          <a:xfrm>
            <a:off x="2286007" y="4858414"/>
            <a:ext cx="6286499" cy="285095"/>
          </a:xfrm>
        </p:spPr>
        <p:txBody>
          <a:bodyPr/>
          <a:lstStyle/>
          <a:p>
            <a:endParaRPr lang="en-US" dirty="0">
              <a:solidFill>
                <a:srgbClr val="505050"/>
              </a:solidFill>
            </a:endParaRPr>
          </a:p>
        </p:txBody>
      </p:sp>
      <p:sp>
        <p:nvSpPr>
          <p:cNvPr id="11" name="Footer Placeholder 2"/>
          <p:cNvSpPr txBox="1">
            <a:spLocks/>
          </p:cNvSpPr>
          <p:nvPr userDrawn="1">
            <p:custDataLst>
              <p:tags r:id="rId10"/>
            </p:custDataLst>
          </p:nvPr>
        </p:nvSpPr>
        <p:spPr>
          <a:xfrm>
            <a:off x="571500"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Tree>
    <p:extLst>
      <p:ext uri="{BB962C8B-B14F-4D97-AF65-F5344CB8AC3E}">
        <p14:creationId xmlns:p14="http://schemas.microsoft.com/office/powerpoint/2010/main" val="33239445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5191" name="think-cell Slide" r:id="rId10" imgW="270" imgH="270" progId="TCLayout.ActiveDocument.1">
                  <p:embed/>
                </p:oleObj>
              </mc:Choice>
              <mc:Fallback>
                <p:oleObj name="think-cell Slide" r:id="rId10" imgW="270" imgH="270" progId="TCLayout.ActiveDocument.1">
                  <p:embed/>
                  <p:pic>
                    <p:nvPicPr>
                      <p:cNvPr id="3" name="Object 2" hidden="1"/>
                      <p:cNvPicPr/>
                      <p:nvPr/>
                    </p:nvPicPr>
                    <p:blipFill>
                      <a:blip r:embed="rId11"/>
                      <a:stretch>
                        <a:fillRect/>
                      </a:stretch>
                    </p:blipFill>
                    <p:spPr>
                      <a:xfrm>
                        <a:off x="1192" y="1192"/>
                        <a:ext cx="1190" cy="1190"/>
                      </a:xfrm>
                      <a:prstGeom prst="rect">
                        <a:avLst/>
                      </a:prstGeom>
                    </p:spPr>
                  </p:pic>
                </p:oleObj>
              </mc:Fallback>
            </mc:AlternateContent>
          </a:graphicData>
        </a:graphic>
      </p:graphicFrame>
      <p:sp>
        <p:nvSpPr>
          <p:cNvPr id="12" name="Rectangle 11"/>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571502" y="1"/>
            <a:ext cx="8572500" cy="484532"/>
          </a:xfrm>
        </p:spPr>
        <p:txBody>
          <a:bodyPr>
            <a:noAutofit/>
          </a:bodyPr>
          <a:lstStyle>
            <a:lvl1pPr>
              <a:defRPr/>
            </a:lvl1pPr>
          </a:lstStyle>
          <a:p>
            <a:endParaRPr lang="en-US" dirty="0"/>
          </a:p>
        </p:txBody>
      </p:sp>
      <p:sp>
        <p:nvSpPr>
          <p:cNvPr id="6" name="Text Placeholder 5"/>
          <p:cNvSpPr>
            <a:spLocks noGrp="1"/>
          </p:cNvSpPr>
          <p:nvPr>
            <p:ph type="body" sz="quarter" idx="12" hasCustomPrompt="1"/>
            <p:custDataLst>
              <p:tags r:id="rId5"/>
            </p:custDataLst>
          </p:nvPr>
        </p:nvSpPr>
        <p:spPr>
          <a:xfrm>
            <a:off x="571502" y="430213"/>
            <a:ext cx="85725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9" name="Rectangle 8"/>
          <p:cNvSpPr/>
          <p:nvPr userDrawn="1">
            <p:custDataLst>
              <p:tags r:id="rId6"/>
            </p:custDataLst>
          </p:nvPr>
        </p:nvSpPr>
        <p:spPr>
          <a:xfrm>
            <a:off x="1" y="1"/>
            <a:ext cx="571500" cy="51423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Slide Number Placeholder 4"/>
          <p:cNvSpPr>
            <a:spLocks noGrp="1"/>
          </p:cNvSpPr>
          <p:nvPr>
            <p:ph type="sldNum" sz="quarter" idx="16"/>
            <p:custDataLst>
              <p:tags r:id="rId7"/>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10" name="Footer Placeholder 3"/>
          <p:cNvSpPr>
            <a:spLocks noGrp="1"/>
          </p:cNvSpPr>
          <p:nvPr>
            <p:ph type="ftr" sz="quarter" idx="11"/>
            <p:custDataLst>
              <p:tags r:id="rId8"/>
            </p:custDataLst>
          </p:nvPr>
        </p:nvSpPr>
        <p:spPr>
          <a:xfrm>
            <a:off x="2286000" y="4858414"/>
            <a:ext cx="6286500" cy="285095"/>
          </a:xfrm>
        </p:spPr>
        <p:txBody>
          <a:bodyPr/>
          <a:lstStyle/>
          <a:p>
            <a:endParaRPr lang="en-US" dirty="0">
              <a:solidFill>
                <a:srgbClr val="505050"/>
              </a:solidFill>
            </a:endParaRPr>
          </a:p>
        </p:txBody>
      </p:sp>
    </p:spTree>
    <p:extLst>
      <p:ext uri="{BB962C8B-B14F-4D97-AF65-F5344CB8AC3E}">
        <p14:creationId xmlns:p14="http://schemas.microsoft.com/office/powerpoint/2010/main" val="5558204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6215"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192" y="1192"/>
                        <a:ext cx="1190" cy="1190"/>
                      </a:xfrm>
                      <a:prstGeom prst="rect">
                        <a:avLst/>
                      </a:prstGeom>
                    </p:spPr>
                  </p:pic>
                </p:oleObj>
              </mc:Fallback>
            </mc:AlternateContent>
          </a:graphicData>
        </a:graphic>
      </p:graphicFrame>
      <p:sp>
        <p:nvSpPr>
          <p:cNvPr id="13" name="Rectangle 12"/>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5"/>
            </p:custDataLst>
          </p:nvPr>
        </p:nvSpPr>
        <p:spPr>
          <a:xfrm>
            <a:off x="571501" y="1143000"/>
            <a:ext cx="8001000" cy="3429000"/>
          </a:xfrm>
          <a:prstGeom prst="rect">
            <a:avLst/>
          </a:prstGeom>
        </p:spPr>
        <p:txBody>
          <a:bodyPr/>
          <a:lstStyle>
            <a:lvl1pPr marL="0" indent="0">
              <a:buNone/>
              <a:defRPr>
                <a:solidFill>
                  <a:schemeClr val="tx1"/>
                </a:solidFill>
                <a:latin typeface="Segoe UI"/>
                <a:cs typeface="Segoe UI"/>
                <a:sym typeface="Segoe UI"/>
              </a:defRPr>
            </a:lvl1pPr>
            <a:lvl2pPr marL="211232" indent="0">
              <a:buNone/>
              <a:defRPr>
                <a:solidFill>
                  <a:schemeClr val="tx1"/>
                </a:solidFill>
                <a:latin typeface="Segoe UI"/>
                <a:cs typeface="Segoe UI"/>
                <a:sym typeface="Segoe UI"/>
              </a:defRPr>
            </a:lvl2pPr>
            <a:lvl3pPr marL="441308" indent="0">
              <a:buNone/>
              <a:defRPr>
                <a:solidFill>
                  <a:schemeClr val="tx1"/>
                </a:solidFill>
                <a:latin typeface="Segoe UI"/>
                <a:cs typeface="Segoe UI"/>
                <a:sym typeface="Segoe UI"/>
              </a:defRPr>
            </a:lvl3pPr>
            <a:lvl4pPr marL="652540" indent="0">
              <a:buNone/>
              <a:defRPr>
                <a:solidFill>
                  <a:schemeClr val="tx1"/>
                </a:solidFill>
                <a:latin typeface="Segoe UI"/>
                <a:cs typeface="Segoe UI"/>
                <a:sym typeface="Segoe UI"/>
              </a:defRPr>
            </a:lvl4pPr>
            <a:lvl5pPr marL="829063"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6"/>
            </p:custDataLst>
          </p:nvPr>
        </p:nvSpPr>
        <p:spPr>
          <a:xfrm>
            <a:off x="2" y="430213"/>
            <a:ext cx="91440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8" name="Footer Placeholder 2"/>
          <p:cNvSpPr txBox="1">
            <a:spLocks/>
          </p:cNvSpPr>
          <p:nvPr userDrawn="1">
            <p:custDataLst>
              <p:tags r:id="rId7"/>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6" name="Footer Placeholder 5"/>
          <p:cNvSpPr>
            <a:spLocks noGrp="1"/>
          </p:cNvSpPr>
          <p:nvPr>
            <p:ph type="ftr" sz="quarter" idx="16"/>
            <p:custDataLst>
              <p:tags r:id="rId8"/>
            </p:custDataLst>
          </p:nvPr>
        </p:nvSpPr>
        <p:spPr/>
        <p:txBody>
          <a:bodyPr/>
          <a:lstStyle/>
          <a:p>
            <a:endParaRPr lang="en-US" dirty="0">
              <a:solidFill>
                <a:srgbClr val="505050"/>
              </a:solidFill>
            </a:endParaRPr>
          </a:p>
        </p:txBody>
      </p:sp>
      <p:sp>
        <p:nvSpPr>
          <p:cNvPr id="10" name="Slide Number Placeholder 9"/>
          <p:cNvSpPr>
            <a:spLocks noGrp="1"/>
          </p:cNvSpPr>
          <p:nvPr>
            <p:ph type="sldNum" sz="quarter" idx="17"/>
            <p:custDataLst>
              <p:tags r:id="rId9"/>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264620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7239" name="think-cell Slide" r:id="rId9" imgW="270" imgH="270" progId="TCLayout.ActiveDocument.1">
                  <p:embed/>
                </p:oleObj>
              </mc:Choice>
              <mc:Fallback>
                <p:oleObj name="think-cell Slide" r:id="rId9" imgW="270" imgH="270" progId="TCLayout.ActiveDocument.1">
                  <p:embed/>
                  <p:pic>
                    <p:nvPicPr>
                      <p:cNvPr id="4" name="Object 3"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9" name="Rectangle 8"/>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6" name="Text Placeholder 23"/>
          <p:cNvSpPr>
            <a:spLocks noGrp="1"/>
          </p:cNvSpPr>
          <p:nvPr>
            <p:ph type="body" sz="quarter" idx="14" hasCustomPrompt="1"/>
            <p:custDataLst>
              <p:tags r:id="rId4"/>
            </p:custDataLst>
          </p:nvPr>
        </p:nvSpPr>
        <p:spPr>
          <a:xfrm>
            <a:off x="8572500" y="4858743"/>
            <a:ext cx="571500" cy="283766"/>
          </a:xfrm>
          <a:prstGeom prst="rect">
            <a:avLst/>
          </a:prstGeom>
        </p:spPr>
        <p:txBody>
          <a:bodyPr anchor="ctr"/>
          <a:lstStyle>
            <a:lvl1pPr marL="0" indent="0" algn="r">
              <a:buNone/>
              <a:defRPr sz="600">
                <a:solidFill>
                  <a:schemeClr val="tx1"/>
                </a:solidFill>
              </a:defRPr>
            </a:lvl1pPr>
          </a:lstStyle>
          <a:p>
            <a:fld id="{13C7C2A1-6219-4FFB-8871-7AF0864EFB3F}" type="slidenum">
              <a:rPr lang="en-US" smtClean="0"/>
              <a:t>‹#›</a:t>
            </a:fld>
            <a:endParaRPr lang="en-US" dirty="0"/>
          </a:p>
        </p:txBody>
      </p:sp>
      <p:sp>
        <p:nvSpPr>
          <p:cNvPr id="8" name="Footer Placeholder 2"/>
          <p:cNvSpPr txBox="1">
            <a:spLocks/>
          </p:cNvSpPr>
          <p:nvPr userDrawn="1">
            <p:custDataLst>
              <p:tags r:id="rId5"/>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2" name="Footer Placeholder 1"/>
          <p:cNvSpPr>
            <a:spLocks noGrp="1"/>
          </p:cNvSpPr>
          <p:nvPr>
            <p:ph type="ftr" sz="quarter" idx="15"/>
            <p:custDataLst>
              <p:tags r:id="rId6"/>
            </p:custDataLst>
          </p:nvPr>
        </p:nvSpPr>
        <p:spPr/>
        <p:txBody>
          <a:bodyPr/>
          <a:lstStyle/>
          <a:p>
            <a:endParaRPr lang="en-US" dirty="0">
              <a:solidFill>
                <a:srgbClr val="505050"/>
              </a:solidFill>
            </a:endParaRPr>
          </a:p>
        </p:txBody>
      </p:sp>
      <p:sp>
        <p:nvSpPr>
          <p:cNvPr id="3" name="Slide Number Placeholder 2"/>
          <p:cNvSpPr>
            <a:spLocks noGrp="1"/>
          </p:cNvSpPr>
          <p:nvPr>
            <p:ph type="sldNum" sz="quarter" idx="16"/>
            <p:custDataLst>
              <p:tags r:id="rId7"/>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532184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1837755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8263"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p:custDataLst>
              <p:tags r:id="rId6"/>
            </p:custDataLst>
          </p:nvPr>
        </p:nvSpPr>
        <p:spPr>
          <a:xfrm>
            <a:off x="571500" y="1714501"/>
            <a:ext cx="5715000" cy="1714500"/>
          </a:xfrm>
          <a:prstGeom prst="rect">
            <a:avLst/>
          </a:prstGeom>
        </p:spPr>
        <p:txBody>
          <a:bodyPr lIns="380851" anchor="b">
            <a:noAutofit/>
          </a:bodyPr>
          <a:lstStyle>
            <a:lvl1pPr marL="0" indent="0">
              <a:lnSpc>
                <a:spcPct val="80000"/>
              </a:lnSpc>
              <a:buNone/>
              <a:defRPr sz="3600">
                <a:solidFill>
                  <a:schemeClr val="bg1"/>
                </a:solidFill>
                <a:latin typeface="Segoe UI Light" pitchFamily="34" charset="0"/>
              </a:defRPr>
            </a:lvl1pPr>
          </a:lstStyle>
          <a:p>
            <a:pPr lvl="0"/>
            <a:endParaRPr lang="en-US" dirty="0"/>
          </a:p>
        </p:txBody>
      </p:sp>
      <p:sp>
        <p:nvSpPr>
          <p:cNvPr id="11" name="Text Placeholder 10"/>
          <p:cNvSpPr>
            <a:spLocks noGrp="1"/>
          </p:cNvSpPr>
          <p:nvPr>
            <p:ph type="body" sz="quarter" idx="14"/>
            <p:custDataLst>
              <p:tags r:id="rId7"/>
            </p:custDataLst>
          </p:nvPr>
        </p:nvSpPr>
        <p:spPr>
          <a:xfrm>
            <a:off x="571500" y="3429000"/>
            <a:ext cx="5715000" cy="571500"/>
          </a:xfrm>
          <a:prstGeom prst="rect">
            <a:avLst/>
          </a:prstGeom>
        </p:spPr>
        <p:txBody>
          <a:bodyPr lIns="380851">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endParaRPr lang="en-US" dirty="0"/>
          </a:p>
        </p:txBody>
      </p:sp>
      <p:sp>
        <p:nvSpPr>
          <p:cNvPr id="12" name="Rectangle 11"/>
          <p:cNvSpPr/>
          <p:nvPr>
            <p:custDataLst>
              <p:tags r:id="rId8"/>
            </p:custDataLst>
          </p:nvPr>
        </p:nvSpPr>
        <p:spPr>
          <a:xfrm>
            <a:off x="1" y="1"/>
            <a:ext cx="571500" cy="514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TextBox 14"/>
          <p:cNvSpPr txBox="1"/>
          <p:nvPr>
            <p:custDataLst>
              <p:tags r:id="rId9"/>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188F"/>
                </a:solidFill>
                <a:latin typeface="Segoe UI Light" pitchFamily="34" charset="0"/>
                <a:ea typeface="Segoe UI" pitchFamily="34" charset="0"/>
                <a:cs typeface="Segoe UI" pitchFamily="34" charset="0"/>
              </a:rPr>
              <a:t>Demo</a:t>
            </a:r>
          </a:p>
        </p:txBody>
      </p:sp>
      <p:sp>
        <p:nvSpPr>
          <p:cNvPr id="13" name="TextBox 12"/>
          <p:cNvSpPr txBox="1"/>
          <p:nvPr userDrawn="1">
            <p:custDataLst>
              <p:tags r:id="rId10"/>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BCF2"/>
                </a:solidFill>
                <a:latin typeface="Segoe UI Light" pitchFamily="34" charset="0"/>
                <a:ea typeface="Segoe UI" pitchFamily="34" charset="0"/>
                <a:cs typeface="Segoe UI" pitchFamily="34" charset="0"/>
              </a:rPr>
              <a:t>Demo</a:t>
            </a:r>
          </a:p>
        </p:txBody>
      </p:sp>
    </p:spTree>
    <p:extLst>
      <p:ext uri="{BB962C8B-B14F-4D97-AF65-F5344CB8AC3E}">
        <p14:creationId xmlns:p14="http://schemas.microsoft.com/office/powerpoint/2010/main" val="22779849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9287" name="think-cell Slide" r:id="rId12" imgW="270" imgH="270" progId="TCLayout.ActiveDocument.1">
                  <p:embed/>
                </p:oleObj>
              </mc:Choice>
              <mc:Fallback>
                <p:oleObj name="think-cell Slide" r:id="rId12" imgW="270" imgH="270" progId="TCLayout.ActiveDocument.1">
                  <p:embed/>
                  <p:pic>
                    <p:nvPicPr>
                      <p:cNvPr id="3" name="Object 2"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p:custDataLst>
              <p:tags r:id="rId6"/>
            </p:custDataLst>
          </p:nvPr>
        </p:nvSpPr>
        <p:spPr>
          <a:xfrm>
            <a:off x="571500" y="1714501"/>
            <a:ext cx="5715000" cy="1714500"/>
          </a:xfrm>
          <a:prstGeom prst="rect">
            <a:avLst/>
          </a:prstGeom>
        </p:spPr>
        <p:txBody>
          <a:bodyPr lIns="380851" anchor="b">
            <a:noAutofit/>
          </a:bodyPr>
          <a:lstStyle>
            <a:lvl1pPr marL="0" indent="0">
              <a:lnSpc>
                <a:spcPct val="80000"/>
              </a:lnSpc>
              <a:buNone/>
              <a:defRPr sz="3600">
                <a:solidFill>
                  <a:schemeClr val="bg1"/>
                </a:solidFill>
                <a:latin typeface="Segoe UI Light" pitchFamily="34" charset="0"/>
              </a:defRPr>
            </a:lvl1pPr>
          </a:lstStyle>
          <a:p>
            <a:pPr lvl="0"/>
            <a:endParaRPr lang="en-US" dirty="0"/>
          </a:p>
        </p:txBody>
      </p:sp>
      <p:sp>
        <p:nvSpPr>
          <p:cNvPr id="11" name="Text Placeholder 10"/>
          <p:cNvSpPr>
            <a:spLocks noGrp="1"/>
          </p:cNvSpPr>
          <p:nvPr>
            <p:ph type="body" sz="quarter" idx="14"/>
            <p:custDataLst>
              <p:tags r:id="rId7"/>
            </p:custDataLst>
          </p:nvPr>
        </p:nvSpPr>
        <p:spPr>
          <a:xfrm>
            <a:off x="571500" y="3429000"/>
            <a:ext cx="5715000" cy="571500"/>
          </a:xfrm>
          <a:prstGeom prst="rect">
            <a:avLst/>
          </a:prstGeom>
        </p:spPr>
        <p:txBody>
          <a:bodyPr lIns="380851">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endParaRPr lang="en-US" dirty="0"/>
          </a:p>
        </p:txBody>
      </p:sp>
      <p:sp>
        <p:nvSpPr>
          <p:cNvPr id="12" name="Rectangle 11"/>
          <p:cNvSpPr/>
          <p:nvPr>
            <p:custDataLst>
              <p:tags r:id="rId8"/>
            </p:custDataLst>
          </p:nvPr>
        </p:nvSpPr>
        <p:spPr>
          <a:xfrm>
            <a:off x="1" y="1"/>
            <a:ext cx="571500" cy="514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2" name="TextBox 1"/>
          <p:cNvSpPr txBox="1"/>
          <p:nvPr>
            <p:custDataLst>
              <p:tags r:id="rId9"/>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188F"/>
                </a:solidFill>
                <a:latin typeface="Segoe UI Light" pitchFamily="34" charset="0"/>
                <a:ea typeface="Segoe UI" pitchFamily="34" charset="0"/>
                <a:cs typeface="Segoe UI" pitchFamily="34" charset="0"/>
              </a:rPr>
              <a:t>Video</a:t>
            </a:r>
          </a:p>
        </p:txBody>
      </p:sp>
      <p:sp>
        <p:nvSpPr>
          <p:cNvPr id="13" name="TextBox 12"/>
          <p:cNvSpPr txBox="1"/>
          <p:nvPr userDrawn="1">
            <p:custDataLst>
              <p:tags r:id="rId10"/>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BCF2"/>
                </a:solidFill>
                <a:latin typeface="Segoe UI Light" pitchFamily="34" charset="0"/>
                <a:ea typeface="Segoe UI" pitchFamily="34" charset="0"/>
                <a:cs typeface="Segoe UI" pitchFamily="34" charset="0"/>
              </a:rPr>
              <a:t>Video</a:t>
            </a:r>
          </a:p>
        </p:txBody>
      </p:sp>
    </p:spTree>
    <p:extLst>
      <p:ext uri="{BB962C8B-B14F-4D97-AF65-F5344CB8AC3E}">
        <p14:creationId xmlns:p14="http://schemas.microsoft.com/office/powerpoint/2010/main" val="37755509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0311"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192" y="1192"/>
                        <a:ext cx="1190" cy="1190"/>
                      </a:xfrm>
                      <a:prstGeom prst="rect">
                        <a:avLst/>
                      </a:prstGeom>
                    </p:spPr>
                  </p:pic>
                </p:oleObj>
              </mc:Fallback>
            </mc:AlternateContent>
          </a:graphicData>
        </a:graphic>
      </p:graphicFrame>
      <p:sp>
        <p:nvSpPr>
          <p:cNvPr id="4" name="Text Placeholder 6"/>
          <p:cNvSpPr>
            <a:spLocks noGrp="1"/>
          </p:cNvSpPr>
          <p:nvPr>
            <p:ph type="body" sz="quarter" idx="11" hasCustomPrompt="1"/>
            <p:custDataLst>
              <p:tags r:id="rId3"/>
            </p:custDataLst>
          </p:nvPr>
        </p:nvSpPr>
        <p:spPr>
          <a:xfrm>
            <a:off x="6" y="4679166"/>
            <a:ext cx="9144001" cy="464344"/>
          </a:xfrm>
          <a:prstGeom prst="rect">
            <a:avLst/>
          </a:prstGeom>
          <a:solidFill>
            <a:srgbClr val="FFFF99"/>
          </a:solidFill>
        </p:spPr>
        <p:txBody>
          <a:bodyPr wrap="square" lIns="152377" tIns="76189" rIns="152377" bIns="76189" anchor="b" anchorCtr="0">
            <a:noAutofit/>
          </a:bodyPr>
          <a:lstStyle>
            <a:lvl1pPr algn="r">
              <a:buFont typeface="Arial" pitchFamily="34" charset="0"/>
              <a:buNone/>
              <a:defRPr sz="2775" spc="-45"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
        <p:nvSpPr>
          <p:cNvPr id="5" name="Title 1"/>
          <p:cNvSpPr>
            <a:spLocks noGrp="1"/>
          </p:cNvSpPr>
          <p:nvPr>
            <p:ph type="title"/>
            <p:custDataLst>
              <p:tags r:id="rId4"/>
            </p:custDataLst>
          </p:nvPr>
        </p:nvSpPr>
        <p:spPr>
          <a:xfrm>
            <a:off x="2" y="1"/>
            <a:ext cx="9144000" cy="484532"/>
          </a:xfrm>
        </p:spPr>
        <p:txBody>
          <a:bodyPr>
            <a:noAutofit/>
          </a:bodyPr>
          <a:lstStyle>
            <a:lvl1pPr>
              <a:defRPr>
                <a:solidFill>
                  <a:schemeClr val="bg1"/>
                </a:solidFill>
              </a:defRPr>
            </a:lvl1pPr>
          </a:lstStyle>
          <a:p>
            <a:endParaRPr lang="en-US" dirty="0"/>
          </a:p>
        </p:txBody>
      </p:sp>
      <p:sp>
        <p:nvSpPr>
          <p:cNvPr id="6" name="Text Placeholder 14"/>
          <p:cNvSpPr>
            <a:spLocks noGrp="1"/>
          </p:cNvSpPr>
          <p:nvPr>
            <p:ph idx="1" hasCustomPrompt="1"/>
            <p:custDataLst>
              <p:tags r:id="rId5"/>
            </p:custDataLst>
          </p:nvPr>
        </p:nvSpPr>
        <p:spPr>
          <a:xfrm>
            <a:off x="571502" y="1143004"/>
            <a:ext cx="8001000" cy="3428999"/>
          </a:xfrm>
          <a:prstGeom prst="rect">
            <a:avLst/>
          </a:prstGeom>
        </p:spPr>
        <p:txBody>
          <a:bodyPr vert="horz" lIns="91430" tIns="45715" rIns="91430" bIns="45715" rtlCol="0">
            <a:norm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Use this layout for speaker notes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98283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1335"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19440499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2359"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10" name="Rectangle 9"/>
          <p:cNvSpPr/>
          <p:nvPr>
            <p:custDataLst>
              <p:tags r:id="rId3"/>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4"/>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8" name="Rectangle 7"/>
          <p:cNvSpPr/>
          <p:nvPr userDrawn="1">
            <p:custDataLst>
              <p:tags r:id="rId5"/>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5574573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3383"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32037297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4407" name="think-cell Slide" r:id="rId8" imgW="270" imgH="270" progId="TCLayout.ActiveDocument.1">
                  <p:embed/>
                </p:oleObj>
              </mc:Choice>
              <mc:Fallback>
                <p:oleObj name="think-cell Slide" r:id="rId8" imgW="270" imgH="270" progId="TCLayout.ActiveDocument.1">
                  <p:embed/>
                  <p:pic>
                    <p:nvPicPr>
                      <p:cNvPr id="2" name="Object 1"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94112" y="2286000"/>
            <a:ext cx="1928554" cy="314331"/>
          </a:xfrm>
          <a:prstGeom prst="rect">
            <a:avLst/>
          </a:prstGeom>
        </p:spPr>
      </p:pic>
      <p:sp>
        <p:nvSpPr>
          <p:cNvPr id="4" name="Rectangle 3"/>
          <p:cNvSpPr/>
          <p:nvPr>
            <p:custDataLst>
              <p:tags r:id="rId5"/>
            </p:custDataLst>
          </p:nvPr>
        </p:nvSpPr>
        <p:spPr>
          <a:xfrm>
            <a:off x="2"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8" name="Picture 7"/>
          <p:cNvPicPr>
            <a:picLocks noChangeAspect="1"/>
          </p:cNvPicPr>
          <p:nvPr userDrawn="1">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334677" y="2174431"/>
            <a:ext cx="2160838" cy="794644"/>
          </a:xfrm>
          <a:prstGeom prst="rect">
            <a:avLst/>
          </a:prstGeom>
        </p:spPr>
      </p:pic>
    </p:spTree>
    <p:extLst>
      <p:ext uri="{BB962C8B-B14F-4D97-AF65-F5344CB8AC3E}">
        <p14:creationId xmlns:p14="http://schemas.microsoft.com/office/powerpoint/2010/main" val="682371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Microsoft logo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5431"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94112" y="2286000"/>
            <a:ext cx="1928554" cy="314331"/>
          </a:xfrm>
          <a:prstGeom prst="rect">
            <a:avLst/>
          </a:prstGeom>
        </p:spPr>
      </p:pic>
      <p:sp>
        <p:nvSpPr>
          <p:cNvPr id="4" name="Rectangle 3"/>
          <p:cNvSpPr/>
          <p:nvPr>
            <p:custDataLst>
              <p:tags r:id="rId5"/>
            </p:custDataLst>
          </p:nvPr>
        </p:nvSpPr>
        <p:spPr>
          <a:xfrm>
            <a:off x="2"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6" name="Picture 5"/>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571503" y="2286000"/>
            <a:ext cx="1928554" cy="314331"/>
          </a:xfrm>
          <a:prstGeom prst="rect">
            <a:avLst/>
          </a:prstGeom>
        </p:spPr>
      </p:pic>
      <p:sp>
        <p:nvSpPr>
          <p:cNvPr id="8" name="Rectangle 7"/>
          <p:cNvSpPr/>
          <p:nvPr userDrawn="1">
            <p:custDataLst>
              <p:tags r:id="rId7"/>
            </p:custDataLst>
          </p:nvPr>
        </p:nvSpPr>
        <p:spPr>
          <a:xfrm>
            <a:off x="2"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10" name="Picture 9"/>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334677" y="2174431"/>
            <a:ext cx="2160838" cy="794644"/>
          </a:xfrm>
          <a:prstGeom prst="rect">
            <a:avLst/>
          </a:prstGeom>
        </p:spPr>
      </p:pic>
    </p:spTree>
    <p:extLst>
      <p:ext uri="{BB962C8B-B14F-4D97-AF65-F5344CB8AC3E}">
        <p14:creationId xmlns:p14="http://schemas.microsoft.com/office/powerpoint/2010/main" val="124314992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Microsoft logo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6455"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4" name="Rectangle 3"/>
          <p:cNvSpPr/>
          <p:nvPr>
            <p:custDataLst>
              <p:tags r:id="rId4"/>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8" name="Rectangle 7"/>
          <p:cNvSpPr/>
          <p:nvPr userDrawn="1">
            <p:custDataLst>
              <p:tags r:id="rId5"/>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Tree>
    <p:extLst>
      <p:ext uri="{BB962C8B-B14F-4D97-AF65-F5344CB8AC3E}">
        <p14:creationId xmlns:p14="http://schemas.microsoft.com/office/powerpoint/2010/main" val="9215021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197079"/>
            <a:ext cx="8366320" cy="917745"/>
          </a:xfrm>
        </p:spPr>
        <p:txBody>
          <a:bodyPr anchor="b" anchorCtr="0">
            <a:spAutoFit/>
          </a:bodyPr>
          <a:lstStyle>
            <a:lvl1pPr>
              <a:defRPr sz="5294" spc="-112"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01930" y="3580372"/>
            <a:ext cx="8366320" cy="631229"/>
          </a:xfrm>
        </p:spPr>
        <p:txBody>
          <a:bodyPr>
            <a:spAutoFit/>
          </a:bodyPr>
          <a:lstStyle>
            <a:lvl1pPr marL="0" indent="0">
              <a:spcBef>
                <a:spcPts val="0"/>
              </a:spcBef>
              <a:buNone/>
              <a:defRPr sz="2426" spc="-53"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68672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chemeClr val="tx1"/>
                </a:solidFill>
                <a:latin typeface="Segoe UI Light"/>
                <a:cs typeface="Segoe UI Light"/>
              </a:rPr>
              <a:t>©</a:t>
            </a:r>
            <a:r>
              <a:rPr lang="en-US" sz="650" baseline="0" dirty="0">
                <a:solidFill>
                  <a:schemeClr val="tx1"/>
                </a:solidFill>
                <a:latin typeface="Segoe UI Light"/>
                <a:cs typeface="Segoe UI Light"/>
              </a:rPr>
              <a:t> </a:t>
            </a:r>
            <a:r>
              <a:rPr lang="en-US" sz="650" dirty="0">
                <a:solidFill>
                  <a:schemeClr val="tx1"/>
                </a:solidFill>
                <a:latin typeface="Segoe UI Light"/>
                <a:cs typeface="Segoe UI Light"/>
              </a:rPr>
              <a:t>2012 Microsoft Corporation. All rights reserved. Microsoft,</a:t>
            </a:r>
            <a:r>
              <a:rPr lang="en-US" sz="650" baseline="0" dirty="0">
                <a:solidFill>
                  <a:schemeClr val="tx1"/>
                </a:solidFill>
                <a:latin typeface="Segoe UI Light"/>
                <a:cs typeface="Segoe UI Light"/>
              </a:rPr>
              <a: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650" dirty="0">
              <a:solidFill>
                <a:schemeClr val="tx1"/>
              </a:solidFill>
              <a:latin typeface="Segoe UI Light"/>
              <a:cs typeface="Segoe UI Light"/>
            </a:endParaRP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chemeClr val="tx1"/>
                </a:solidFill>
                <a:latin typeface="Segoe UI Light" pitchFamily="34" charset="0"/>
              </a:rPr>
              <a:t>Thank you!</a:t>
            </a:r>
          </a:p>
        </p:txBody>
      </p:sp>
    </p:spTree>
    <p:extLst>
      <p:ext uri="{BB962C8B-B14F-4D97-AF65-F5344CB8AC3E}">
        <p14:creationId xmlns:p14="http://schemas.microsoft.com/office/powerpoint/2010/main" val="177795018"/>
      </p:ext>
    </p:extLst>
  </p:cSld>
  <p:clrMapOvr>
    <a:masterClrMapping/>
  </p:clrMapOvr>
  <p:transition>
    <p:fade/>
  </p:transition>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197472"/>
            <a:ext cx="8366320" cy="917745"/>
          </a:xfrm>
        </p:spPr>
        <p:txBody>
          <a:bodyPr anchor="b" anchorCtr="0">
            <a:spAutoFit/>
          </a:bodyPr>
          <a:lstStyle>
            <a:lvl1pPr>
              <a:defRPr sz="5294" spc="-112"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01930" y="3580372"/>
            <a:ext cx="8366320" cy="631229"/>
          </a:xfrm>
        </p:spPr>
        <p:txBody>
          <a:bodyPr>
            <a:spAutoFit/>
          </a:bodyPr>
          <a:lstStyle>
            <a:lvl1pPr marL="0" indent="0">
              <a:spcBef>
                <a:spcPts val="0"/>
              </a:spcBef>
              <a:buNone/>
              <a:defRPr sz="2426" spc="-53"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021979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9144000" cy="5143500"/>
          </a:xfrm>
          <a:prstGeom prst="rect">
            <a:avLst/>
          </a:prstGeom>
          <a:noFill/>
        </p:spPr>
        <p:txBody>
          <a:bodyPr lIns="279619" tIns="279619" rIns="279619">
            <a:noAutofit/>
          </a:bodyPr>
          <a:lstStyle>
            <a:lvl1pPr marL="0" indent="0">
              <a:buNone/>
              <a:defRPr sz="1765" baseline="0">
                <a:gradFill>
                  <a:gsLst>
                    <a:gs pos="1250">
                      <a:schemeClr val="accent1"/>
                    </a:gs>
                    <a:gs pos="100000">
                      <a:schemeClr val="accent1"/>
                    </a:gs>
                  </a:gsLst>
                  <a:lin ang="5400000" scaled="0"/>
                </a:gradFill>
              </a:defRPr>
            </a:lvl1pPr>
          </a:lstStyle>
          <a:p>
            <a:r>
              <a:rPr lang="en-US" dirty="0"/>
              <a:t>Picture placeholder</a:t>
            </a:r>
          </a:p>
        </p:txBody>
      </p:sp>
      <p:sp>
        <p:nvSpPr>
          <p:cNvPr id="10" name="Title 1"/>
          <p:cNvSpPr>
            <a:spLocks noGrp="1"/>
          </p:cNvSpPr>
          <p:nvPr>
            <p:ph type="ctrTitle"/>
          </p:nvPr>
        </p:nvSpPr>
        <p:spPr bwMode="ltGray">
          <a:xfrm>
            <a:off x="203246" y="689967"/>
            <a:ext cx="3768799" cy="376356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222" tIns="885459" rIns="1258284" bIns="885459" numCol="1" anchor="ctr" anchorCtr="0" compatLnSpc="1">
            <a:prstTxWarp prst="textNoShape">
              <a:avLst/>
            </a:prstTxWarp>
            <a:noAutofit/>
          </a:bodyPr>
          <a:lstStyle>
            <a:lvl1pPr algn="l">
              <a:defRPr lang="en-US" sz="4412" b="0" kern="1200" cap="none" spc="-15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685274" rtl="0" eaLnBrk="1" fontAlgn="base" latinLnBrk="0" hangingPunct="1">
              <a:lnSpc>
                <a:spcPct val="100000"/>
              </a:lnSpc>
              <a:spcBef>
                <a:spcPct val="0"/>
              </a:spcBef>
              <a:spcAft>
                <a:spcPct val="0"/>
              </a:spcAft>
              <a:buFontTx/>
              <a:buNone/>
            </a:pPr>
            <a:r>
              <a:rPr lang="en-US"/>
              <a:t>Click to edit Master title style</a:t>
            </a:r>
            <a:endParaRPr lang="en-US" dirty="0"/>
          </a:p>
        </p:txBody>
      </p:sp>
    </p:spTree>
    <p:extLst>
      <p:ext uri="{BB962C8B-B14F-4D97-AF65-F5344CB8AC3E}">
        <p14:creationId xmlns:p14="http://schemas.microsoft.com/office/powerpoint/2010/main" val="387722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Demo, Video etc. &quot;special&quot;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03246" y="691980"/>
            <a:ext cx="3768799" cy="3761554"/>
          </a:xfrm>
          <a:prstGeom prst="rect">
            <a:avLst/>
          </a:prstGeom>
          <a:noFill/>
          <a:ln>
            <a:noFill/>
          </a:ln>
          <a:extLst/>
        </p:spPr>
        <p:txBody>
          <a:bodyPr vert="horz" wrap="square" lIns="326222" tIns="885459" rIns="1258284" bIns="885459" numCol="1" rtlCol="0" anchor="ctr" anchorCtr="0" compatLnSpc="1">
            <a:prstTxWarp prst="textNoShape">
              <a:avLst/>
            </a:prstTxWarp>
            <a:noAutofit/>
          </a:bodyPr>
          <a:lstStyle>
            <a:lvl1pPr>
              <a:defRPr lang="en-US" sz="4412" spc="-150" dirty="0">
                <a:gradFill>
                  <a:gsLst>
                    <a:gs pos="100000">
                      <a:schemeClr val="accent1"/>
                    </a:gs>
                    <a:gs pos="0">
                      <a:schemeClr val="accent1"/>
                    </a:gs>
                  </a:gsLst>
                  <a:lin ang="5400000" scaled="0"/>
                </a:gradFill>
              </a:defRPr>
            </a:lvl1pPr>
          </a:lstStyle>
          <a:p>
            <a:pPr marL="0" lvl="0" indent="0" defTabSz="685274" fontAlgn="base">
              <a:lnSpc>
                <a:spcPct val="100000"/>
              </a:lnSpc>
              <a:spcAft>
                <a:spcPct val="0"/>
              </a:spcAft>
              <a:buFontTx/>
            </a:pPr>
            <a:r>
              <a:rPr lang="en-US"/>
              <a:t>Click to edit Master title style</a:t>
            </a:r>
            <a:endParaRPr lang="en-US" dirty="0"/>
          </a:p>
        </p:txBody>
      </p:sp>
      <p:sp>
        <p:nvSpPr>
          <p:cNvPr id="3" name="Subtitle 2"/>
          <p:cNvSpPr>
            <a:spLocks noGrp="1"/>
          </p:cNvSpPr>
          <p:nvPr>
            <p:ph type="subTitle" idx="1" hasCustomPrompt="1"/>
          </p:nvPr>
        </p:nvSpPr>
        <p:spPr>
          <a:xfrm>
            <a:off x="4235841" y="2903700"/>
            <a:ext cx="4706231" cy="631229"/>
          </a:xfrm>
        </p:spPr>
        <p:txBody>
          <a:bodyPr wrap="square">
            <a:spAutoFit/>
          </a:bodyPr>
          <a:lstStyle>
            <a:lvl1pPr marL="0" indent="0" algn="l">
              <a:lnSpc>
                <a:spcPct val="90000"/>
              </a:lnSpc>
              <a:spcBef>
                <a:spcPts val="0"/>
              </a:spcBef>
              <a:buNone/>
              <a:defRPr lang="en-US" sz="2426" kern="1200" spc="-53" baseline="0" dirty="0">
                <a:gradFill>
                  <a:gsLst>
                    <a:gs pos="94167">
                      <a:schemeClr val="tx1"/>
                    </a:gs>
                    <a:gs pos="72000">
                      <a:schemeClr val="tx1"/>
                    </a:gs>
                  </a:gsLst>
                  <a:lin ang="5400000" scaled="0"/>
                </a:gradFill>
                <a:latin typeface="+mj-lt"/>
                <a:ea typeface="+mn-ea"/>
                <a:cs typeface="+mn-cs"/>
              </a:defRPr>
            </a:lvl1pPr>
            <a:lvl2pPr marL="342624" indent="0" algn="ctr">
              <a:buNone/>
              <a:defRPr>
                <a:solidFill>
                  <a:schemeClr val="tx1">
                    <a:tint val="75000"/>
                  </a:schemeClr>
                </a:solidFill>
              </a:defRPr>
            </a:lvl2pPr>
            <a:lvl3pPr marL="685247" indent="0" algn="ctr">
              <a:buNone/>
              <a:defRPr>
                <a:solidFill>
                  <a:schemeClr val="tx1">
                    <a:tint val="75000"/>
                  </a:schemeClr>
                </a:solidFill>
              </a:defRPr>
            </a:lvl3pPr>
            <a:lvl4pPr marL="1027873" indent="0" algn="ctr">
              <a:buNone/>
              <a:defRPr>
                <a:solidFill>
                  <a:schemeClr val="tx1">
                    <a:tint val="75000"/>
                  </a:schemeClr>
                </a:solidFill>
              </a:defRPr>
            </a:lvl4pPr>
            <a:lvl5pPr marL="1370498" indent="0" algn="ctr">
              <a:buNone/>
              <a:defRPr>
                <a:solidFill>
                  <a:schemeClr val="tx1">
                    <a:tint val="75000"/>
                  </a:schemeClr>
                </a:solidFill>
              </a:defRPr>
            </a:lvl5pPr>
            <a:lvl6pPr marL="1713123" indent="0" algn="ctr">
              <a:buNone/>
              <a:defRPr>
                <a:solidFill>
                  <a:schemeClr val="tx1">
                    <a:tint val="75000"/>
                  </a:schemeClr>
                </a:solidFill>
              </a:defRPr>
            </a:lvl6pPr>
            <a:lvl7pPr marL="2055745" indent="0" algn="ctr">
              <a:buNone/>
              <a:defRPr>
                <a:solidFill>
                  <a:schemeClr val="tx1">
                    <a:tint val="75000"/>
                  </a:schemeClr>
                </a:solidFill>
              </a:defRPr>
            </a:lvl7pPr>
            <a:lvl8pPr marL="2398372" indent="0" algn="ctr">
              <a:buNone/>
              <a:defRPr>
                <a:solidFill>
                  <a:schemeClr val="tx1">
                    <a:tint val="75000"/>
                  </a:schemeClr>
                </a:solidFill>
              </a:defRPr>
            </a:lvl8pPr>
            <a:lvl9pPr marL="2740995" indent="0" algn="ctr">
              <a:buNone/>
              <a:defRPr>
                <a:solidFill>
                  <a:schemeClr val="tx1">
                    <a:tint val="75000"/>
                  </a:schemeClr>
                </a:solidFill>
              </a:defRPr>
            </a:lvl9pPr>
          </a:lstStyle>
          <a:p>
            <a:pPr marL="0" marR="0" lvl="0" indent="0" algn="l" defTabSz="685247"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5" name="Text Placeholder 4"/>
          <p:cNvSpPr>
            <a:spLocks noGrp="1"/>
          </p:cNvSpPr>
          <p:nvPr>
            <p:ph type="body" sz="quarter" idx="11" hasCustomPrompt="1"/>
          </p:nvPr>
        </p:nvSpPr>
        <p:spPr>
          <a:xfrm>
            <a:off x="4235841" y="1485203"/>
            <a:ext cx="4706231" cy="1395156"/>
          </a:xfrm>
        </p:spPr>
        <p:txBody>
          <a:bodyPr wrap="square" anchor="b">
            <a:spAutoFit/>
          </a:bodyPr>
          <a:lstStyle>
            <a:lvl1pPr marL="0" indent="0">
              <a:buNone/>
              <a:defRPr sz="3971" spc="-112">
                <a:gradFill>
                  <a:gsLst>
                    <a:gs pos="94167">
                      <a:schemeClr val="tx1"/>
                    </a:gs>
                    <a:gs pos="72000">
                      <a:schemeClr val="tx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460202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87"/>
            <a:ext cx="8363939" cy="734489"/>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01929" y="890717"/>
            <a:ext cx="8363939" cy="1688378"/>
          </a:xfrm>
          <a:prstGeom prst="rect">
            <a:avLst/>
          </a:prstGeom>
        </p:spPr>
        <p:txBody>
          <a:bodyPr>
            <a:spAutoFit/>
          </a:bodyPr>
          <a:lstStyle>
            <a:lvl1pPr marL="212960" indent="-212960">
              <a:buFont typeface="Wingdings" pitchFamily="2" charset="2"/>
              <a:buChar char=""/>
              <a:defRPr sz="2867"/>
            </a:lvl1pPr>
            <a:lvl2pPr marL="387847" indent="-174890">
              <a:buFont typeface="Wingdings" pitchFamily="2" charset="2"/>
              <a:buChar char=""/>
              <a:defRPr sz="1765" spc="-37" baseline="0">
                <a:latin typeface="+mn-lt"/>
              </a:defRPr>
            </a:lvl2pPr>
            <a:lvl3pPr marL="555598" indent="-167749">
              <a:buFont typeface="Wingdings" pitchFamily="2" charset="2"/>
              <a:buChar char=""/>
              <a:tabLst/>
              <a:defRPr sz="1471" spc="-37" baseline="0">
                <a:latin typeface="+mn-lt"/>
              </a:defRPr>
            </a:lvl3pPr>
            <a:lvl4pPr marL="685274" indent="-129679">
              <a:buFont typeface="Wingdings" pitchFamily="2" charset="2"/>
              <a:buChar char=""/>
              <a:defRPr sz="1324" spc="-37" baseline="0">
                <a:latin typeface="+mn-lt"/>
              </a:defRPr>
            </a:lvl4pPr>
            <a:lvl5pPr marL="814955" indent="-129679">
              <a:buFont typeface="Wingdings" pitchFamily="2" charset="2"/>
              <a:buChar char=""/>
              <a:tabLst/>
              <a:defRPr sz="1324" spc="-37"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821851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890717"/>
            <a:ext cx="8363939" cy="1638620"/>
          </a:xfrm>
          <a:prstGeom prst="rect">
            <a:avLst/>
          </a:prstGeom>
        </p:spPr>
        <p:txBody>
          <a:bodyPr>
            <a:spAutoFit/>
          </a:bodyPr>
          <a:lstStyle>
            <a:lvl1pPr marL="0" indent="0">
              <a:spcBef>
                <a:spcPts val="1800"/>
              </a:spcBef>
              <a:buNone/>
              <a:defRPr sz="2867">
                <a:gradFill>
                  <a:gsLst>
                    <a:gs pos="100000">
                      <a:schemeClr val="tx2"/>
                    </a:gs>
                    <a:gs pos="0">
                      <a:schemeClr val="tx2"/>
                    </a:gs>
                  </a:gsLst>
                  <a:lin ang="5400000" scaled="0"/>
                </a:gradFill>
                <a:latin typeface="+mj-lt"/>
              </a:defRPr>
            </a:lvl1pPr>
            <a:lvl2pPr marL="0" indent="0">
              <a:buNone/>
              <a:defRPr sz="1471" spc="-37" baseline="0">
                <a:gradFill>
                  <a:gsLst>
                    <a:gs pos="100000">
                      <a:schemeClr val="tx1"/>
                    </a:gs>
                    <a:gs pos="6000">
                      <a:schemeClr val="tx1"/>
                    </a:gs>
                  </a:gsLst>
                  <a:lin ang="5400000" scaled="0"/>
                </a:gradFill>
              </a:defRPr>
            </a:lvl2pPr>
            <a:lvl3pPr marL="173699" indent="0">
              <a:buNone/>
              <a:defRPr sz="1471" spc="-37" baseline="0">
                <a:gradFill>
                  <a:gsLst>
                    <a:gs pos="100000">
                      <a:schemeClr val="tx1"/>
                    </a:gs>
                    <a:gs pos="6000">
                      <a:schemeClr val="tx1"/>
                    </a:gs>
                  </a:gsLst>
                  <a:lin ang="5400000" scaled="0"/>
                </a:gradFill>
              </a:defRPr>
            </a:lvl3pPr>
            <a:lvl4pPr marL="342638" indent="0">
              <a:buNone/>
              <a:defRPr sz="1324" spc="-37" baseline="0">
                <a:gradFill>
                  <a:gsLst>
                    <a:gs pos="100000">
                      <a:schemeClr val="tx1"/>
                    </a:gs>
                    <a:gs pos="6000">
                      <a:schemeClr val="tx1"/>
                    </a:gs>
                  </a:gsLst>
                  <a:lin ang="5400000" scaled="0"/>
                </a:gradFill>
              </a:defRPr>
            </a:lvl4pPr>
            <a:lvl5pPr marL="519906" indent="0">
              <a:buNone/>
              <a:defRPr sz="1324" spc="-37"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01929" y="214792"/>
            <a:ext cx="8363939" cy="734489"/>
          </a:xfrm>
        </p:spPr>
        <p:txBody>
          <a:bodyPr>
            <a:spAutoFit/>
          </a:bodyPr>
          <a:lstStyle/>
          <a:p>
            <a:r>
              <a:rPr lang="en-US" dirty="0"/>
              <a:t>Click to edit master title style</a:t>
            </a:r>
          </a:p>
        </p:txBody>
      </p:sp>
      <p:sp>
        <p:nvSpPr>
          <p:cNvPr id="4" name="Slide Number Placeholder 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44672837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890717"/>
            <a:ext cx="8363939" cy="1638620"/>
          </a:xfrm>
          <a:prstGeom prst="rect">
            <a:avLst/>
          </a:prstGeom>
        </p:spPr>
        <p:txBody>
          <a:bodyPr>
            <a:spAutoFit/>
          </a:bodyPr>
          <a:lstStyle>
            <a:lvl1pPr marL="0" indent="0">
              <a:spcBef>
                <a:spcPts val="1800"/>
              </a:spcBef>
              <a:buNone/>
              <a:defRPr sz="2867">
                <a:gradFill>
                  <a:gsLst>
                    <a:gs pos="100000">
                      <a:schemeClr val="tx1"/>
                    </a:gs>
                    <a:gs pos="0">
                      <a:schemeClr val="tx1"/>
                    </a:gs>
                  </a:gsLst>
                  <a:lin ang="5400000" scaled="0"/>
                </a:gradFill>
                <a:latin typeface="+mj-lt"/>
              </a:defRPr>
            </a:lvl1pPr>
            <a:lvl2pPr marL="0" indent="0">
              <a:buNone/>
              <a:defRPr sz="1471" spc="-37" baseline="0">
                <a:gradFill>
                  <a:gsLst>
                    <a:gs pos="100000">
                      <a:schemeClr val="tx1"/>
                    </a:gs>
                    <a:gs pos="0">
                      <a:schemeClr val="tx1"/>
                    </a:gs>
                  </a:gsLst>
                  <a:lin ang="5400000" scaled="0"/>
                </a:gradFill>
              </a:defRPr>
            </a:lvl2pPr>
            <a:lvl3pPr marL="173699" indent="0">
              <a:buNone/>
              <a:defRPr sz="1471" spc="-37" baseline="0">
                <a:gradFill>
                  <a:gsLst>
                    <a:gs pos="100000">
                      <a:schemeClr val="tx1"/>
                    </a:gs>
                    <a:gs pos="0">
                      <a:schemeClr val="tx1"/>
                    </a:gs>
                  </a:gsLst>
                  <a:lin ang="5400000" scaled="0"/>
                </a:gradFill>
              </a:defRPr>
            </a:lvl3pPr>
            <a:lvl4pPr marL="342638" indent="0">
              <a:buNone/>
              <a:defRPr sz="1324" spc="-37" baseline="0">
                <a:gradFill>
                  <a:gsLst>
                    <a:gs pos="100000">
                      <a:schemeClr val="tx1"/>
                    </a:gs>
                    <a:gs pos="0">
                      <a:schemeClr val="tx1"/>
                    </a:gs>
                  </a:gsLst>
                  <a:lin ang="5400000" scaled="0"/>
                </a:gradFill>
              </a:defRPr>
            </a:lvl4pPr>
            <a:lvl5pPr marL="519906" indent="0">
              <a:buNone/>
              <a:defRPr sz="1324" spc="-37"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
        <p:nvSpPr>
          <p:cNvPr id="4" name="Slide Number Placeholder 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588170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01930" y="890716"/>
            <a:ext cx="4027230" cy="2085473"/>
          </a:xfrm>
        </p:spPr>
        <p:txBody>
          <a:bodyPr wrap="square">
            <a:spAutoFit/>
          </a:bodyPr>
          <a:lstStyle>
            <a:lvl1pPr marL="218907" indent="-218907">
              <a:spcBef>
                <a:spcPts val="900"/>
              </a:spcBef>
              <a:buClr>
                <a:schemeClr val="tx1"/>
              </a:buClr>
              <a:buFont typeface="Wingdings" pitchFamily="2" charset="2"/>
              <a:buChar char=""/>
              <a:defRPr/>
            </a:lvl1pPr>
            <a:lvl2pPr marL="390227" indent="-171320">
              <a:defRPr sz="1765" spc="-37" baseline="0"/>
            </a:lvl2pPr>
            <a:lvl3pPr marL="513958" indent="-123731">
              <a:tabLst/>
              <a:defRPr sz="1471" spc="-37" baseline="0"/>
            </a:lvl3pPr>
            <a:lvl4pPr marL="647204" indent="-133249">
              <a:defRPr sz="1324" spc="-37" baseline="0"/>
            </a:lvl4pPr>
            <a:lvl5pPr marL="770935" indent="-123731">
              <a:tabLst/>
              <a:defRPr sz="1324" spc="-37"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4229166" y="890716"/>
            <a:ext cx="4040593" cy="2085473"/>
          </a:xfrm>
        </p:spPr>
        <p:txBody>
          <a:bodyPr wrap="square">
            <a:spAutoFit/>
          </a:bodyPr>
          <a:lstStyle>
            <a:lvl1pPr marL="254597" indent="-254597">
              <a:spcBef>
                <a:spcPts val="900"/>
              </a:spcBef>
              <a:buFont typeface="Wingdings" pitchFamily="2" charset="2"/>
              <a:buChar char=""/>
              <a:defRPr lang="en-US" sz="2867" kern="1200" spc="-53" baseline="0" dirty="0" smtClean="0">
                <a:gradFill>
                  <a:gsLst>
                    <a:gs pos="1250">
                      <a:schemeClr val="tx1"/>
                    </a:gs>
                    <a:gs pos="100000">
                      <a:schemeClr val="tx1"/>
                    </a:gs>
                  </a:gsLst>
                  <a:lin ang="5400000" scaled="0"/>
                </a:gradFill>
                <a:latin typeface="+mj-lt"/>
                <a:ea typeface="+mn-ea"/>
                <a:cs typeface="+mn-cs"/>
              </a:defRPr>
            </a:lvl1pPr>
            <a:lvl2pPr marL="475886" indent="-256978">
              <a:defRPr lang="en-US" sz="1765" kern="1200" spc="-37" baseline="0" dirty="0" smtClean="0">
                <a:gradFill>
                  <a:gsLst>
                    <a:gs pos="1250">
                      <a:schemeClr val="tx1"/>
                    </a:gs>
                    <a:gs pos="100000">
                      <a:schemeClr val="tx1"/>
                    </a:gs>
                  </a:gsLst>
                  <a:lin ang="5400000" scaled="0"/>
                </a:gradFill>
                <a:latin typeface="+mn-lt"/>
                <a:ea typeface="+mn-ea"/>
                <a:cs typeface="+mn-cs"/>
              </a:defRPr>
            </a:lvl2pPr>
            <a:lvl3pPr marL="647204" indent="-256978">
              <a:defRPr lang="en-US" sz="1471" kern="1200" spc="-37" baseline="0" dirty="0" smtClean="0">
                <a:gradFill>
                  <a:gsLst>
                    <a:gs pos="1250">
                      <a:schemeClr val="tx1"/>
                    </a:gs>
                    <a:gs pos="100000">
                      <a:schemeClr val="tx1"/>
                    </a:gs>
                  </a:gsLst>
                  <a:lin ang="5400000" scaled="0"/>
                </a:gradFill>
                <a:latin typeface="+mn-lt"/>
                <a:ea typeface="+mn-ea"/>
                <a:cs typeface="+mn-cs"/>
              </a:defRPr>
            </a:lvl3pPr>
            <a:lvl4pPr marL="770935" indent="-256978">
              <a:defRPr lang="en-US" sz="1324" kern="1200" spc="-37" baseline="0" dirty="0" smtClean="0">
                <a:gradFill>
                  <a:gsLst>
                    <a:gs pos="1250">
                      <a:schemeClr val="tx1"/>
                    </a:gs>
                    <a:gs pos="100000">
                      <a:schemeClr val="tx1"/>
                    </a:gs>
                  </a:gsLst>
                  <a:lin ang="5400000" scaled="0"/>
                </a:gradFill>
                <a:latin typeface="+mn-lt"/>
                <a:ea typeface="+mn-ea"/>
                <a:cs typeface="+mn-cs"/>
              </a:defRPr>
            </a:lvl4pPr>
            <a:lvl5pPr marL="904185" indent="-256978">
              <a:defRPr lang="en-US" sz="1324" kern="1200" spc="-37" baseline="0" dirty="0">
                <a:gradFill>
                  <a:gsLst>
                    <a:gs pos="1250">
                      <a:schemeClr val="tx1"/>
                    </a:gs>
                    <a:gs pos="100000">
                      <a:schemeClr val="tx1"/>
                    </a:gs>
                  </a:gsLst>
                  <a:lin ang="5400000" scaled="0"/>
                </a:gradFill>
                <a:latin typeface="+mn-lt"/>
                <a:ea typeface="+mn-ea"/>
                <a:cs typeface="+mn-cs"/>
              </a:defRPr>
            </a:lvl5pPr>
          </a:lstStyle>
          <a:p>
            <a:pPr marL="218907" marR="0" lvl="0" indent="-218907" algn="l" defTabSz="68524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390227" marR="0" lvl="1" indent="-171320"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513958" marR="0" lvl="2" indent="-123731"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647204" marR="0" lvl="3" indent="-133249"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770935" marR="0" lvl="4" indent="-123731"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5" name="Slide Number Placeholder 4"/>
          <p:cNvSpPr>
            <a:spLocks noGrp="1"/>
          </p:cNvSpPr>
          <p:nvPr>
            <p:ph type="sldNum" sz="quarter" idx="13"/>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94871333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01930" y="890715"/>
            <a:ext cx="4033912" cy="2023362"/>
          </a:xfrm>
        </p:spPr>
        <p:txBody>
          <a:bodyPr>
            <a:spAutoFit/>
          </a:bodyPr>
          <a:lstStyle>
            <a:lvl1pPr marL="0" indent="0">
              <a:spcBef>
                <a:spcPts val="900"/>
              </a:spcBef>
              <a:buNone/>
              <a:defRPr sz="2867">
                <a:gradFill>
                  <a:gsLst>
                    <a:gs pos="100000">
                      <a:schemeClr val="tx2"/>
                    </a:gs>
                    <a:gs pos="0">
                      <a:schemeClr val="tx2"/>
                    </a:gs>
                  </a:gsLst>
                  <a:lin ang="5400000" scaled="0"/>
                </a:gradFill>
                <a:latin typeface="+mj-lt"/>
              </a:defRPr>
            </a:lvl1pPr>
            <a:lvl2pPr marL="0" indent="0">
              <a:buNone/>
              <a:defRPr sz="1471" spc="-37" baseline="0"/>
            </a:lvl2pPr>
            <a:lvl3pPr marL="174890" indent="0">
              <a:buNone/>
              <a:defRPr sz="1471" spc="-37" baseline="0"/>
            </a:lvl3pPr>
            <a:lvl4pPr marL="342638" indent="0">
              <a:buNone/>
              <a:defRPr sz="1324" spc="-37" baseline="0"/>
            </a:lvl4pPr>
            <a:lvl5pPr marL="519906" indent="0">
              <a:buNone/>
              <a:defRPr sz="1324" spc="-37"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4235841" y="890716"/>
            <a:ext cx="4047275" cy="2035716"/>
          </a:xfrm>
        </p:spPr>
        <p:txBody>
          <a:bodyPr>
            <a:spAutoFit/>
          </a:bodyPr>
          <a:lstStyle>
            <a:lvl1pPr marL="0" indent="0">
              <a:spcBef>
                <a:spcPts val="900"/>
              </a:spcBef>
              <a:buNone/>
              <a:defRPr lang="en-US" sz="2867" kern="1200" spc="-53" baseline="0" dirty="0" smtClean="0">
                <a:gradFill>
                  <a:gsLst>
                    <a:gs pos="100000">
                      <a:schemeClr val="tx2"/>
                    </a:gs>
                    <a:gs pos="0">
                      <a:schemeClr val="tx2"/>
                    </a:gs>
                  </a:gsLst>
                  <a:lin ang="5400000" scaled="0"/>
                </a:gradFill>
                <a:latin typeface="+mj-lt"/>
                <a:ea typeface="+mn-ea"/>
                <a:cs typeface="+mn-cs"/>
              </a:defRPr>
            </a:lvl1pPr>
            <a:lvl2pPr marL="2381"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2pPr>
            <a:lvl3pPr marL="174890"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3pPr>
            <a:lvl4pPr marL="345018"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250">
                      <a:schemeClr val="tx1"/>
                    </a:gs>
                    <a:gs pos="100000">
                      <a:schemeClr val="tx1"/>
                    </a:gs>
                  </a:gsLst>
                  <a:lin ang="5400000" scaled="0"/>
                </a:gradFill>
                <a:latin typeface="+mn-lt"/>
                <a:ea typeface="+mn-ea"/>
                <a:cs typeface="+mn-cs"/>
              </a:defRPr>
            </a:lvl4pPr>
            <a:lvl5pPr marL="515147"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250">
                      <a:schemeClr val="tx1"/>
                    </a:gs>
                    <a:gs pos="100000">
                      <a:schemeClr val="tx1"/>
                    </a:gs>
                  </a:gsLst>
                  <a:lin ang="5400000" scaled="0"/>
                </a:gradFill>
                <a:latin typeface="+mn-lt"/>
                <a:ea typeface="+mn-ea"/>
                <a:cs typeface="+mn-cs"/>
              </a:defRPr>
            </a:lvl5pPr>
          </a:lstStyle>
          <a:p>
            <a:pPr marL="0" marR="0" lvl="0" indent="0" algn="l" defTabSz="68524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84113428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01930" y="890717"/>
            <a:ext cx="4033912" cy="2035716"/>
          </a:xfrm>
        </p:spPr>
        <p:txBody>
          <a:bodyPr>
            <a:spAutoFit/>
          </a:bodyPr>
          <a:lstStyle>
            <a:lvl1pPr marL="0" indent="0">
              <a:spcBef>
                <a:spcPts val="900"/>
              </a:spcBef>
              <a:buNone/>
              <a:defRPr sz="2867">
                <a:gradFill>
                  <a:gsLst>
                    <a:gs pos="1000">
                      <a:schemeClr val="tx1"/>
                    </a:gs>
                    <a:gs pos="98000">
                      <a:schemeClr val="tx1"/>
                    </a:gs>
                  </a:gsLst>
                  <a:lin ang="5400000" scaled="0"/>
                </a:gradFill>
                <a:latin typeface="+mj-lt"/>
              </a:defRPr>
            </a:lvl1pPr>
            <a:lvl2pPr marL="0" indent="0">
              <a:buNone/>
              <a:defRPr sz="1471" spc="-37" baseline="0">
                <a:gradFill>
                  <a:gsLst>
                    <a:gs pos="1000">
                      <a:schemeClr val="tx1"/>
                    </a:gs>
                    <a:gs pos="98000">
                      <a:schemeClr val="tx1"/>
                    </a:gs>
                  </a:gsLst>
                  <a:lin ang="5400000" scaled="0"/>
                </a:gradFill>
              </a:defRPr>
            </a:lvl2pPr>
            <a:lvl3pPr marL="174890" indent="0">
              <a:buNone/>
              <a:defRPr sz="1471" spc="-37" baseline="0">
                <a:gradFill>
                  <a:gsLst>
                    <a:gs pos="1000">
                      <a:schemeClr val="tx1"/>
                    </a:gs>
                    <a:gs pos="98000">
                      <a:schemeClr val="tx1"/>
                    </a:gs>
                  </a:gsLst>
                  <a:lin ang="5400000" scaled="0"/>
                </a:gradFill>
              </a:defRPr>
            </a:lvl3pPr>
            <a:lvl4pPr marL="342638" indent="0">
              <a:buNone/>
              <a:defRPr sz="1324" spc="-37" baseline="0">
                <a:gradFill>
                  <a:gsLst>
                    <a:gs pos="1000">
                      <a:schemeClr val="tx1"/>
                    </a:gs>
                    <a:gs pos="98000">
                      <a:schemeClr val="tx1"/>
                    </a:gs>
                  </a:gsLst>
                  <a:lin ang="5400000" scaled="0"/>
                </a:gradFill>
              </a:defRPr>
            </a:lvl4pPr>
            <a:lvl5pPr marL="519906" indent="0">
              <a:buNone/>
              <a:defRPr sz="1324" spc="-37"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4235841" y="890717"/>
            <a:ext cx="4047275" cy="2035716"/>
          </a:xfrm>
        </p:spPr>
        <p:txBody>
          <a:bodyPr>
            <a:spAutoFit/>
          </a:bodyPr>
          <a:lstStyle>
            <a:lvl1pPr marL="0" indent="0">
              <a:spcBef>
                <a:spcPts val="900"/>
              </a:spcBef>
              <a:buNone/>
              <a:defRPr lang="en-US" sz="2867" kern="1200" spc="-53" baseline="0" dirty="0" smtClean="0">
                <a:gradFill>
                  <a:gsLst>
                    <a:gs pos="1000">
                      <a:schemeClr val="tx1"/>
                    </a:gs>
                    <a:gs pos="98000">
                      <a:schemeClr val="tx1"/>
                    </a:gs>
                  </a:gsLst>
                  <a:lin ang="5400000" scaled="0"/>
                </a:gradFill>
                <a:latin typeface="+mj-lt"/>
                <a:ea typeface="+mn-ea"/>
                <a:cs typeface="+mn-cs"/>
              </a:defRPr>
            </a:lvl1pPr>
            <a:lvl2pPr marL="2381"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2pPr>
            <a:lvl3pPr marL="174890"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3pPr>
            <a:lvl4pPr marL="345018"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000">
                      <a:schemeClr val="tx1"/>
                    </a:gs>
                    <a:gs pos="98000">
                      <a:schemeClr val="tx1"/>
                    </a:gs>
                  </a:gsLst>
                  <a:lin ang="5400000" scaled="0"/>
                </a:gradFill>
                <a:latin typeface="+mn-lt"/>
                <a:ea typeface="+mn-ea"/>
                <a:cs typeface="+mn-cs"/>
              </a:defRPr>
            </a:lvl4pPr>
            <a:lvl5pPr marL="515147"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000">
                      <a:schemeClr val="tx1"/>
                    </a:gs>
                    <a:gs pos="98000">
                      <a:schemeClr val="tx1"/>
                    </a:gs>
                  </a:gsLst>
                  <a:lin ang="5400000" scaled="0"/>
                </a:gradFill>
                <a:latin typeface="+mn-lt"/>
                <a:ea typeface="+mn-ea"/>
                <a:cs typeface="+mn-cs"/>
              </a:defRPr>
            </a:lvl5pPr>
          </a:lstStyle>
          <a:p>
            <a:pPr marL="0" marR="0" lvl="0" indent="0" algn="l" defTabSz="68524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468793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4268514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0"/>
            <a:ext cx="8740142" cy="1080595"/>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808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47034965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
        <p:nvSpPr>
          <p:cNvPr id="4" name="Rectangle 3"/>
          <p:cNvSpPr/>
          <p:nvPr/>
        </p:nvSpPr>
        <p:spPr bwMode="auto">
          <a:xfrm>
            <a:off x="1" y="-14074"/>
            <a:ext cx="2863190" cy="515757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361" tIns="107489" rIns="134361" bIns="107489" numCol="1" spcCol="0" rtlCol="0" fromWordArt="0" anchor="t" anchorCtr="0" forceAA="0" compatLnSpc="1">
            <a:prstTxWarp prst="textNoShape">
              <a:avLst/>
            </a:prstTxWarp>
            <a:noAutofit/>
          </a:bodyPr>
          <a:lstStyle/>
          <a:p>
            <a:pPr defTabSz="671553" fontAlgn="base">
              <a:lnSpc>
                <a:spcPct val="90000"/>
              </a:lnSpc>
              <a:spcBef>
                <a:spcPct val="0"/>
              </a:spcBef>
              <a:spcAft>
                <a:spcPct val="0"/>
              </a:spcAft>
            </a:pPr>
            <a:endParaRPr lang="en-US" sz="1471" spc="-37" dirty="0">
              <a:gradFill>
                <a:gsLst>
                  <a:gs pos="36283">
                    <a:srgbClr val="505050"/>
                  </a:gs>
                  <a:gs pos="28000">
                    <a:srgbClr val="505050"/>
                  </a:gs>
                </a:gsLst>
                <a:lin ang="5400000" scaled="0"/>
              </a:gra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463" y="4363698"/>
            <a:ext cx="2679809" cy="645553"/>
          </a:xfrm>
          <a:prstGeom prst="rect">
            <a:avLst/>
          </a:prstGeom>
        </p:spPr>
      </p:pic>
    </p:spTree>
    <p:extLst>
      <p:ext uri="{BB962C8B-B14F-4D97-AF65-F5344CB8AC3E}">
        <p14:creationId xmlns:p14="http://schemas.microsoft.com/office/powerpoint/2010/main" val="246271003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01930" y="890721"/>
            <a:ext cx="8366320" cy="1950436"/>
          </a:xfrm>
        </p:spPr>
        <p:txBody>
          <a:bodyPr>
            <a:spAutoFit/>
          </a:bodyPr>
          <a:lstStyle>
            <a:lvl1pPr marL="0" indent="0">
              <a:buNone/>
              <a:defRPr sz="2426">
                <a:gradFill>
                  <a:gsLst>
                    <a:gs pos="1250">
                      <a:schemeClr val="tx1"/>
                    </a:gs>
                    <a:gs pos="100000">
                      <a:schemeClr val="tx1"/>
                    </a:gs>
                  </a:gsLst>
                  <a:lin ang="5400000" scaled="0"/>
                </a:gradFill>
                <a:latin typeface="Consolas" pitchFamily="49" charset="0"/>
                <a:cs typeface="Consolas" pitchFamily="49" charset="0"/>
              </a:defRPr>
            </a:lvl1pPr>
            <a:lvl2pPr marL="254597" indent="0">
              <a:buNone/>
              <a:defRPr>
                <a:gradFill>
                  <a:gsLst>
                    <a:gs pos="1250">
                      <a:schemeClr val="tx1"/>
                    </a:gs>
                    <a:gs pos="100000">
                      <a:schemeClr val="tx1"/>
                    </a:gs>
                  </a:gsLst>
                  <a:lin ang="5400000" scaled="0"/>
                </a:gradFill>
                <a:latin typeface="Consolas" pitchFamily="49" charset="0"/>
                <a:cs typeface="Consolas" pitchFamily="49" charset="0"/>
              </a:defRPr>
            </a:lvl2pPr>
            <a:lvl3pPr marL="429488" indent="0">
              <a:buNone/>
              <a:defRPr>
                <a:gradFill>
                  <a:gsLst>
                    <a:gs pos="1250">
                      <a:schemeClr val="tx1"/>
                    </a:gs>
                    <a:gs pos="100000">
                      <a:schemeClr val="tx1"/>
                    </a:gs>
                  </a:gsLst>
                  <a:lin ang="5400000" scaled="0"/>
                </a:gradFill>
                <a:latin typeface="Consolas" pitchFamily="49" charset="0"/>
                <a:cs typeface="Consolas" pitchFamily="49" charset="0"/>
              </a:defRPr>
            </a:lvl3pPr>
            <a:lvl4pPr marL="598427" indent="0">
              <a:buNone/>
              <a:defRPr>
                <a:gradFill>
                  <a:gsLst>
                    <a:gs pos="1250">
                      <a:schemeClr val="tx1"/>
                    </a:gs>
                    <a:gs pos="100000">
                      <a:schemeClr val="tx1"/>
                    </a:gs>
                  </a:gsLst>
                  <a:lin ang="5400000" scaled="0"/>
                </a:gradFill>
                <a:latin typeface="Consolas" pitchFamily="49" charset="0"/>
                <a:cs typeface="Consolas" pitchFamily="49" charset="0"/>
              </a:defRPr>
            </a:lvl4pPr>
            <a:lvl5pPr marL="772125"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85359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2536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01930" y="218303"/>
            <a:ext cx="8366320" cy="734489"/>
          </a:xfrm>
        </p:spPr>
        <p:txBody>
          <a:bodyPr>
            <a:spAutoFit/>
          </a:bodyPr>
          <a:lstStyle>
            <a:lvl1pPr>
              <a:defRPr sz="397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01929" y="890717"/>
            <a:ext cx="8363939" cy="1970826"/>
          </a:xfrm>
          <a:prstGeom prst="rect">
            <a:avLst/>
          </a:prstGeom>
        </p:spPr>
        <p:txBody>
          <a:bodyPr>
            <a:spAutoFit/>
          </a:bodyPr>
          <a:lstStyle>
            <a:lvl1pPr marL="256978" indent="-256978">
              <a:buClr>
                <a:srgbClr val="FFFFFF"/>
              </a:buClr>
              <a:buSzPct val="90000"/>
              <a:buFont typeface="Arial" pitchFamily="34" charset="0"/>
              <a:buChar char="•"/>
              <a:defRPr sz="2573">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123" indent="-214147">
              <a:buClr>
                <a:srgbClr val="FFFFFF"/>
              </a:buClr>
              <a:buSzPct val="90000"/>
              <a:buFont typeface="Arial" pitchFamily="34" charset="0"/>
              <a:buChar char="•"/>
              <a:defRPr sz="2426">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274" indent="-214147">
              <a:buClr>
                <a:srgbClr val="FFFFFF"/>
              </a:buClr>
              <a:buSzPct val="90000"/>
              <a:buFont typeface="Arial" pitchFamily="34" charset="0"/>
              <a:buChar char="•"/>
              <a:defRPr sz="2132">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6595" indent="-171320">
              <a:buClr>
                <a:srgbClr val="FFFFFF"/>
              </a:buClr>
              <a:buSzPct val="90000"/>
              <a:buFont typeface="Arial" pitchFamily="34" charset="0"/>
              <a:buChar char="•"/>
              <a:defRPr sz="1765">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7915" indent="-171320">
              <a:buClr>
                <a:srgbClr val="FFFFFF"/>
              </a:buClr>
              <a:buSzPct val="90000"/>
              <a:buFont typeface="Arial" pitchFamily="34" charset="0"/>
              <a:buChar char="•"/>
              <a:defRPr sz="147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8"/>
            <a:ext cx="9144001" cy="464345"/>
          </a:xfrm>
          <a:prstGeom prst="rect">
            <a:avLst/>
          </a:prstGeom>
          <a:solidFill>
            <a:srgbClr val="FFFF99"/>
          </a:solidFill>
        </p:spPr>
        <p:txBody>
          <a:bodyPr wrap="square" lIns="155341" tIns="77670" rIns="155341" bIns="77670"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1480138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734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654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566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Windows Azure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6063" y="167634"/>
            <a:ext cx="3784590" cy="681323"/>
          </a:xfrm>
          <a:prstGeom prst="rect">
            <a:avLst/>
          </a:prstGeom>
        </p:spPr>
      </p:pic>
    </p:spTree>
    <p:extLst>
      <p:ext uri="{BB962C8B-B14F-4D97-AF65-F5344CB8AC3E}">
        <p14:creationId xmlns:p14="http://schemas.microsoft.com/office/powerpoint/2010/main" val="38108145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4987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83510"/>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00980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1"/>
            <a:ext cx="8231744" cy="1293816"/>
          </a:xfrm>
        </p:spPr>
        <p:txBody>
          <a:bodyPr>
            <a:spAutoFit/>
          </a:bodyPr>
          <a:lstStyle>
            <a:lvl1pPr>
              <a:defRPr>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9861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53165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46275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13157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lang="en-US" sz="2100" kern="1200" dirty="0" smtClean="0">
                <a:gradFill>
                  <a:gsLst>
                    <a:gs pos="29583">
                      <a:srgbClr val="FF0000"/>
                    </a:gs>
                    <a:gs pos="72500">
                      <a:srgbClr val="FF0000"/>
                    </a:gs>
                  </a:gsLst>
                  <a:lin ang="5400000" scaled="0"/>
                </a:gradFill>
                <a:latin typeface="Segoe UI" pitchFamily="34" charset="0"/>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4930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85549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78104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2980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36684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458510" y="1087041"/>
            <a:ext cx="8231744" cy="1293816"/>
          </a:xfrm>
        </p:spPr>
        <p:txBody>
          <a:bodyPr>
            <a:spAutoFit/>
          </a:bodyPr>
          <a:lstStyle>
            <a:lvl1pPr>
              <a:defRPr>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26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944194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511" y="1087042"/>
            <a:ext cx="4049179" cy="1306511"/>
          </a:xfrm>
          <a:prstGeom prst="rect">
            <a:avLst/>
          </a:prstGeom>
        </p:spPr>
        <p:txBody>
          <a:bodyPr/>
          <a:lstStyle>
            <a:lvl1pPr marL="171450" indent="-171450">
              <a:lnSpc>
                <a:spcPct val="90000"/>
              </a:lnSpc>
              <a:defRPr sz="2100">
                <a:latin typeface="Segoe UI" pitchFamily="34" charset="0"/>
              </a:defRPr>
            </a:lvl1pPr>
            <a:lvl2pPr marL="342900" indent="-171450">
              <a:lnSpc>
                <a:spcPct val="90000"/>
              </a:lnSpc>
              <a:defRPr sz="1800"/>
            </a:lvl2pPr>
            <a:lvl3pPr marL="514350" indent="-171450">
              <a:lnSpc>
                <a:spcPct val="90000"/>
              </a:lnSpc>
              <a:defRPr sz="1500"/>
            </a:lvl3pPr>
            <a:lvl4pPr marL="685800" indent="-171450">
              <a:lnSpc>
                <a:spcPct val="90000"/>
              </a:lnSpc>
              <a:defRPr sz="1350"/>
            </a:lvl4pPr>
            <a:lvl5pPr marL="819150" indent="-133350">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1266" y="1087042"/>
            <a:ext cx="4050370" cy="1306511"/>
          </a:xfrm>
          <a:prstGeom prst="rect">
            <a:avLst/>
          </a:prstGeom>
        </p:spPr>
        <p:txBody>
          <a:bodyPr/>
          <a:lstStyle>
            <a:lvl1pPr marL="171450" indent="-171450">
              <a:lnSpc>
                <a:spcPct val="90000"/>
              </a:lnSpc>
              <a:defRPr sz="2100">
                <a:latin typeface="Segoe UI" pitchFamily="34" charset="0"/>
              </a:defRPr>
            </a:lvl1pPr>
            <a:lvl2pPr marL="342900" indent="-171450">
              <a:lnSpc>
                <a:spcPct val="90000"/>
              </a:lnSpc>
              <a:defRPr sz="1800"/>
            </a:lvl2pPr>
            <a:lvl3pPr marL="514350" indent="-171450">
              <a:lnSpc>
                <a:spcPct val="90000"/>
              </a:lnSpc>
              <a:defRPr sz="1500"/>
            </a:lvl3pPr>
            <a:lvl4pPr marL="685800" indent="-171450">
              <a:lnSpc>
                <a:spcPct val="90000"/>
              </a:lnSpc>
              <a:defRPr sz="1350"/>
            </a:lvl4pPr>
            <a:lvl5pPr marL="819150" indent="-133350">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1955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04260441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Greater than the sum of the parts">
    <p:spTree>
      <p:nvGrpSpPr>
        <p:cNvPr id="1" name=""/>
        <p:cNvGrpSpPr/>
        <p:nvPr/>
      </p:nvGrpSpPr>
      <p:grpSpPr>
        <a:xfrm>
          <a:off x="0" y="0"/>
          <a:ext cx="0" cy="0"/>
          <a:chOff x="0" y="0"/>
          <a:chExt cx="0" cy="0"/>
        </a:xfrm>
      </p:grpSpPr>
      <p:sp>
        <p:nvSpPr>
          <p:cNvPr id="4" name="Title 1"/>
          <p:cNvSpPr txBox="1">
            <a:spLocks/>
          </p:cNvSpPr>
          <p:nvPr/>
        </p:nvSpPr>
        <p:spPr>
          <a:xfrm>
            <a:off x="456129" y="317026"/>
            <a:ext cx="8231743" cy="62324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sz="4500" dirty="0">
                <a:gradFill flip="none" rotWithShape="1">
                  <a:gsLst>
                    <a:gs pos="2083">
                      <a:srgbClr val="5F5F5F"/>
                    </a:gs>
                    <a:gs pos="7500">
                      <a:srgbClr val="5F5F5F"/>
                    </a:gs>
                  </a:gsLst>
                  <a:lin ang="5400000" scaled="0"/>
                  <a:tileRect/>
                </a:gradFill>
              </a:rPr>
              <a:t>Greater than the </a:t>
            </a:r>
            <a:r>
              <a:rPr sz="4500" dirty="0">
                <a:gradFill>
                  <a:gsLst>
                    <a:gs pos="80833">
                      <a:srgbClr val="EAB200"/>
                    </a:gs>
                    <a:gs pos="65000">
                      <a:srgbClr val="EAB200"/>
                    </a:gs>
                  </a:gsLst>
                  <a:lin ang="5400000" scaled="0"/>
                </a:gradFill>
              </a:rPr>
              <a:t>sum</a:t>
            </a:r>
            <a:r>
              <a:rPr sz="4500" dirty="0">
                <a:gradFill flip="none" rotWithShape="1">
                  <a:gsLst>
                    <a:gs pos="2083">
                      <a:srgbClr val="5F5F5F"/>
                    </a:gs>
                    <a:gs pos="7500">
                      <a:srgbClr val="5F5F5F"/>
                    </a:gs>
                  </a:gsLst>
                  <a:lin ang="5400000" scaled="0"/>
                  <a:tileRect/>
                </a:gradFill>
              </a:rPr>
              <a:t> of our parts</a:t>
            </a:r>
            <a:endParaRPr sz="4500" dirty="0">
              <a:gradFill flip="none" rotWithShape="1">
                <a:gsLst>
                  <a:gs pos="69167">
                    <a:srgbClr val="5F5F5F"/>
                  </a:gs>
                  <a:gs pos="49000">
                    <a:srgbClr val="5F5F5F"/>
                  </a:gs>
                </a:gsLst>
                <a:lin ang="5400000" scaled="0"/>
                <a:tileRect/>
              </a:gradFill>
            </a:endParaRPr>
          </a:p>
        </p:txBody>
      </p:sp>
    </p:spTree>
    <p:extLst>
      <p:ext uri="{BB962C8B-B14F-4D97-AF65-F5344CB8AC3E}">
        <p14:creationId xmlns:p14="http://schemas.microsoft.com/office/powerpoint/2010/main" val="166442815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What are we doing? How is it going?">
    <p:spTree>
      <p:nvGrpSpPr>
        <p:cNvPr id="1" name=""/>
        <p:cNvGrpSpPr/>
        <p:nvPr/>
      </p:nvGrpSpPr>
      <p:grpSpPr>
        <a:xfrm>
          <a:off x="0" y="0"/>
          <a:ext cx="0" cy="0"/>
          <a:chOff x="0" y="0"/>
          <a:chExt cx="0" cy="0"/>
        </a:xfrm>
      </p:grpSpPr>
      <p:sp>
        <p:nvSpPr>
          <p:cNvPr id="2" name="Title 1"/>
          <p:cNvSpPr txBox="1">
            <a:spLocks/>
          </p:cNvSpPr>
          <p:nvPr/>
        </p:nvSpPr>
        <p:spPr>
          <a:xfrm>
            <a:off x="456129" y="317025"/>
            <a:ext cx="8324398" cy="623248"/>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spc="-225" dirty="0">
                <a:gradFill>
                  <a:gsLst>
                    <a:gs pos="80833">
                      <a:srgbClr val="EAB200"/>
                    </a:gs>
                    <a:gs pos="65000">
                      <a:srgbClr val="EAB200"/>
                    </a:gs>
                  </a:gsLst>
                  <a:lin ang="5400000" scaled="0"/>
                </a:gradFill>
              </a:rPr>
              <a:t>¿</a:t>
            </a:r>
            <a:r>
              <a:rPr sz="4500" b="0" spc="-225" dirty="0" err="1">
                <a:gradFill>
                  <a:gsLst>
                    <a:gs pos="80833">
                      <a:srgbClr val="EAB200"/>
                    </a:gs>
                    <a:gs pos="65000">
                      <a:srgbClr val="EAB200"/>
                    </a:gs>
                  </a:gsLst>
                  <a:lin ang="5400000" scaled="0"/>
                </a:gradFill>
              </a:rPr>
              <a:t>Qué</a:t>
            </a:r>
            <a:r>
              <a:rPr sz="4500" b="0" spc="-225" dirty="0">
                <a:gradFill flip="none" rotWithShape="1">
                  <a:gsLst>
                    <a:gs pos="2083">
                      <a:srgbClr val="5F5F5F"/>
                    </a:gs>
                    <a:gs pos="7500">
                      <a:srgbClr val="5F5F5F"/>
                    </a:gs>
                  </a:gsLst>
                  <a:lin ang="5400000" scaled="0"/>
                  <a:tileRect/>
                </a:gradFill>
              </a:rPr>
              <a:t> </a:t>
            </a:r>
            <a:r>
              <a:rPr sz="4500" b="0" spc="-225" dirty="0" err="1">
                <a:gradFill flip="none" rotWithShape="1">
                  <a:gsLst>
                    <a:gs pos="2083">
                      <a:srgbClr val="5F5F5F"/>
                    </a:gs>
                    <a:gs pos="7500">
                      <a:srgbClr val="5F5F5F"/>
                    </a:gs>
                  </a:gsLst>
                  <a:lin ang="5400000" scaled="0"/>
                  <a:tileRect/>
                </a:gradFill>
              </a:rPr>
              <a:t>estamos</a:t>
            </a:r>
            <a:r>
              <a:rPr sz="4500" b="0" spc="-225" dirty="0">
                <a:gradFill flip="none" rotWithShape="1">
                  <a:gsLst>
                    <a:gs pos="2083">
                      <a:srgbClr val="5F5F5F"/>
                    </a:gs>
                    <a:gs pos="7500">
                      <a:srgbClr val="5F5F5F"/>
                    </a:gs>
                  </a:gsLst>
                  <a:lin ang="5400000" scaled="0"/>
                  <a:tileRect/>
                </a:gradFill>
              </a:rPr>
              <a:t> </a:t>
            </a:r>
            <a:r>
              <a:rPr sz="4500" b="0" spc="-225" dirty="0" err="1">
                <a:gradFill flip="none" rotWithShape="1">
                  <a:gsLst>
                    <a:gs pos="2083">
                      <a:srgbClr val="5F5F5F"/>
                    </a:gs>
                    <a:gs pos="7500">
                      <a:srgbClr val="5F5F5F"/>
                    </a:gs>
                  </a:gsLst>
                  <a:lin ang="5400000" scaled="0"/>
                  <a:tileRect/>
                </a:gradFill>
              </a:rPr>
              <a:t>haciendo</a:t>
            </a:r>
            <a:r>
              <a:rPr sz="4500" b="0" spc="-225" dirty="0">
                <a:gradFill flip="none" rotWithShape="1">
                  <a:gsLst>
                    <a:gs pos="2083">
                      <a:srgbClr val="5F5F5F"/>
                    </a:gs>
                    <a:gs pos="7500">
                      <a:srgbClr val="5F5F5F"/>
                    </a:gs>
                  </a:gsLst>
                  <a:lin ang="5400000" scaled="0"/>
                  <a:tileRect/>
                </a:gradFill>
              </a:rPr>
              <a:t>? </a:t>
            </a:r>
          </a:p>
        </p:txBody>
      </p:sp>
    </p:spTree>
    <p:extLst>
      <p:ext uri="{BB962C8B-B14F-4D97-AF65-F5344CB8AC3E}">
        <p14:creationId xmlns:p14="http://schemas.microsoft.com/office/powerpoint/2010/main" val="20394124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What's next">
    <p:spTree>
      <p:nvGrpSpPr>
        <p:cNvPr id="1" name=""/>
        <p:cNvGrpSpPr/>
        <p:nvPr/>
      </p:nvGrpSpPr>
      <p:grpSpPr>
        <a:xfrm>
          <a:off x="0" y="0"/>
          <a:ext cx="0" cy="0"/>
          <a:chOff x="0" y="0"/>
          <a:chExt cx="0" cy="0"/>
        </a:xfrm>
      </p:grpSpPr>
      <p:sp>
        <p:nvSpPr>
          <p:cNvPr id="2" name="Title 1"/>
          <p:cNvSpPr txBox="1">
            <a:spLocks/>
          </p:cNvSpPr>
          <p:nvPr/>
        </p:nvSpPr>
        <p:spPr>
          <a:xfrm>
            <a:off x="456129" y="317025"/>
            <a:ext cx="8324398" cy="623248"/>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spc="-225" dirty="0" err="1">
                <a:gradFill>
                  <a:gsLst>
                    <a:gs pos="95417">
                      <a:srgbClr val="910091"/>
                    </a:gs>
                    <a:gs pos="88750">
                      <a:srgbClr val="910091"/>
                    </a:gs>
                  </a:gsLst>
                  <a:lin ang="5400000" scaled="0"/>
                </a:gradFill>
              </a:rPr>
              <a:t>sigue</a:t>
            </a:r>
            <a:r>
              <a:rPr sz="4500" b="0" spc="-225" dirty="0">
                <a:gradFill>
                  <a:gsLst>
                    <a:gs pos="95417">
                      <a:srgbClr val="910091"/>
                    </a:gs>
                    <a:gs pos="88750">
                      <a:srgbClr val="910091"/>
                    </a:gs>
                  </a:gsLst>
                  <a:lin ang="5400000" scaled="0"/>
                </a:gradFill>
              </a:rPr>
              <a:t>? </a:t>
            </a:r>
          </a:p>
        </p:txBody>
      </p:sp>
    </p:spTree>
    <p:extLst>
      <p:ext uri="{BB962C8B-B14F-4D97-AF65-F5344CB8AC3E}">
        <p14:creationId xmlns:p14="http://schemas.microsoft.com/office/powerpoint/2010/main" val="374266338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txBox="1">
            <a:spLocks/>
          </p:cNvSpPr>
          <p:nvPr/>
        </p:nvSpPr>
        <p:spPr>
          <a:xfrm>
            <a:off x="456129" y="5402"/>
            <a:ext cx="8324398" cy="1246495"/>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dirty="0" err="1">
                <a:solidFill>
                  <a:srgbClr val="8CC600"/>
                </a:solidFill>
              </a:rPr>
              <a:t>estamos</a:t>
            </a:r>
            <a:r>
              <a:rPr sz="4500" b="0" dirty="0">
                <a:solidFill>
                  <a:srgbClr val="8CC600"/>
                </a:solidFill>
              </a:rPr>
              <a:t> </a:t>
            </a:r>
            <a:r>
              <a:rPr sz="4500" b="0" dirty="0" err="1">
                <a:solidFill>
                  <a:srgbClr val="8CC600"/>
                </a:solidFill>
              </a:rPr>
              <a:t>haciendo</a:t>
            </a:r>
            <a:r>
              <a:rPr sz="4500" b="0" dirty="0">
                <a:solidFill>
                  <a:srgbClr val="8CC600"/>
                </a:solidFill>
              </a:rPr>
              <a:t> </a:t>
            </a:r>
            <a:r>
              <a:rPr sz="4500" b="0" dirty="0">
                <a:gradFill flip="none" rotWithShape="1">
                  <a:gsLst>
                    <a:gs pos="2083">
                      <a:srgbClr val="5F5F5F"/>
                    </a:gs>
                    <a:gs pos="7500">
                      <a:srgbClr val="5F5F5F"/>
                    </a:gs>
                  </a:gsLst>
                  <a:lin ang="5400000" scaled="0"/>
                  <a:tileRect/>
                </a:gradFill>
              </a:rPr>
              <a:t>en Microsoft México?</a:t>
            </a:r>
          </a:p>
        </p:txBody>
      </p:sp>
    </p:spTree>
    <p:extLst>
      <p:ext uri="{BB962C8B-B14F-4D97-AF65-F5344CB8AC3E}">
        <p14:creationId xmlns:p14="http://schemas.microsoft.com/office/powerpoint/2010/main" val="30604163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txBox="1">
            <a:spLocks/>
          </p:cNvSpPr>
          <p:nvPr/>
        </p:nvSpPr>
        <p:spPr>
          <a:xfrm>
            <a:off x="456129" y="5403"/>
            <a:ext cx="8324398" cy="1246495"/>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dirty="0" err="1">
                <a:solidFill>
                  <a:srgbClr val="8CC600"/>
                </a:solidFill>
              </a:rPr>
              <a:t>estamos</a:t>
            </a:r>
            <a:r>
              <a:rPr sz="4500" b="0" dirty="0">
                <a:solidFill>
                  <a:srgbClr val="8CC600"/>
                </a:solidFill>
              </a:rPr>
              <a:t> </a:t>
            </a:r>
            <a:r>
              <a:rPr sz="4500" b="0" dirty="0" err="1">
                <a:solidFill>
                  <a:srgbClr val="8CC600"/>
                </a:solidFill>
              </a:rPr>
              <a:t>haciendo</a:t>
            </a:r>
            <a:r>
              <a:rPr sz="4500" b="0" dirty="0">
                <a:solidFill>
                  <a:srgbClr val="8CC600"/>
                </a:solidFill>
              </a:rPr>
              <a:t> </a:t>
            </a:r>
            <a:r>
              <a:rPr sz="4500" b="0" dirty="0">
                <a:gradFill flip="none" rotWithShape="1">
                  <a:gsLst>
                    <a:gs pos="2083">
                      <a:srgbClr val="5F5F5F"/>
                    </a:gs>
                    <a:gs pos="7500">
                      <a:srgbClr val="5F5F5F"/>
                    </a:gs>
                  </a:gsLst>
                  <a:lin ang="5400000" scaled="0"/>
                  <a:tileRect/>
                </a:gradFill>
              </a:rPr>
              <a:t>en Microsoft </a:t>
            </a:r>
            <a:r>
              <a:rPr sz="4500" b="0" dirty="0" err="1">
                <a:gradFill flip="none" rotWithShape="1">
                  <a:gsLst>
                    <a:gs pos="2083">
                      <a:srgbClr val="5F5F5F"/>
                    </a:gs>
                    <a:gs pos="7500">
                      <a:srgbClr val="5F5F5F"/>
                    </a:gs>
                  </a:gsLst>
                  <a:lin ang="5400000" scaled="0"/>
                  <a:tileRect/>
                </a:gradFill>
              </a:rPr>
              <a:t>por</a:t>
            </a:r>
            <a:r>
              <a:rPr sz="4500" b="0" dirty="0">
                <a:gradFill flip="none" rotWithShape="1">
                  <a:gsLst>
                    <a:gs pos="2083">
                      <a:srgbClr val="5F5F5F"/>
                    </a:gs>
                    <a:gs pos="7500">
                      <a:srgbClr val="5F5F5F"/>
                    </a:gs>
                  </a:gsLst>
                  <a:lin ang="5400000" scaled="0"/>
                  <a:tileRect/>
                </a:gradFill>
              </a:rPr>
              <a:t> México?</a:t>
            </a:r>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10648" y="99979"/>
            <a:ext cx="1598018" cy="79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93843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1183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6129" y="2268141"/>
            <a:ext cx="8231743" cy="623248"/>
          </a:xfrm>
        </p:spPr>
        <p:txBody>
          <a:bodyPr/>
          <a:lstStyle>
            <a:lvl1pPr>
              <a:defRPr lang="en-US" sz="4500" b="0" kern="1200" cap="none" spc="-225"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3612605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293816"/>
          </a:xfrm>
          <a:prstGeom prst="rect">
            <a:avLst/>
          </a:prstGeom>
        </p:spPr>
        <p:txBody>
          <a:bodyPr/>
          <a:lstStyle>
            <a:lvl1pPr marL="217885" indent="-217885">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41722"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63179"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60822" indent="-220266">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67879">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739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 y="-1354"/>
            <a:ext cx="9140051" cy="5146207"/>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406601313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6129" y="317026"/>
            <a:ext cx="8231743" cy="457049"/>
          </a:xfrm>
        </p:spPr>
        <p:txBody>
          <a:bodyPr/>
          <a:lstStyle>
            <a:lvl1pPr>
              <a:defRPr sz="3300" b="0" spc="-113">
                <a:gradFill>
                  <a:gsLst>
                    <a:gs pos="125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14412"/>
            <a:ext cx="8363938" cy="1293816"/>
          </a:xfrm>
          <a:prstGeom prst="rect">
            <a:avLst/>
          </a:prstGeom>
        </p:spPr>
        <p:txBody>
          <a:bodyPr/>
          <a:lstStyle>
            <a:lvl1pPr marL="217885" indent="-217885">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41722"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63179"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60822" indent="-220266">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67879">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6864583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9155901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233546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823585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299175250"/>
      </p:ext>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4217449131"/>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980387228"/>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91993207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8455822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319"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indent="0" algn="l"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4190148400"/>
      </p:ext>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ingle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 y="-2708"/>
            <a:ext cx="9140052" cy="5146208"/>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ts val="441"/>
              </a:spcBef>
              <a:spcAft>
                <a:spcPts val="441"/>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8"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26401865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9086757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08615456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6879871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95163859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chemeClr val="tx1"/>
                </a:solidFill>
                <a:latin typeface="Segoe UI Light"/>
                <a:cs typeface="Segoe UI Light"/>
              </a:rPr>
              <a:t>©</a:t>
            </a:r>
            <a:r>
              <a:rPr lang="en-US" sz="650" baseline="0" dirty="0">
                <a:solidFill>
                  <a:schemeClr val="tx1"/>
                </a:solidFill>
                <a:latin typeface="Segoe UI Light"/>
                <a:cs typeface="Segoe UI Light"/>
              </a:rPr>
              <a:t> </a:t>
            </a:r>
            <a:r>
              <a:rPr lang="en-US" sz="650" dirty="0">
                <a:solidFill>
                  <a:schemeClr val="tx1"/>
                </a:solidFill>
                <a:latin typeface="Segoe UI Light"/>
                <a:cs typeface="Segoe UI Light"/>
              </a:rPr>
              <a:t>2012 Microsoft Corporation. All rights reserved. Microsoft,</a:t>
            </a:r>
            <a:r>
              <a:rPr lang="en-US" sz="650" baseline="0" dirty="0">
                <a:solidFill>
                  <a:schemeClr val="tx1"/>
                </a:solidFill>
                <a:latin typeface="Segoe UI Light"/>
                <a:cs typeface="Segoe UI Light"/>
              </a:rPr>
              <a: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650" dirty="0">
              <a:solidFill>
                <a:schemeClr val="tx1"/>
              </a:solidFill>
              <a:latin typeface="Segoe UI Light"/>
              <a:cs typeface="Segoe UI Light"/>
            </a:endParaRP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chemeClr val="tx1"/>
                </a:solidFill>
                <a:latin typeface="Segoe UI Light" pitchFamily="34" charset="0"/>
              </a:rPr>
              <a:t>Thank you!</a:t>
            </a:r>
          </a:p>
        </p:txBody>
      </p:sp>
    </p:spTree>
    <p:extLst>
      <p:ext uri="{BB962C8B-B14F-4D97-AF65-F5344CB8AC3E}">
        <p14:creationId xmlns:p14="http://schemas.microsoft.com/office/powerpoint/2010/main" val="1282866696"/>
      </p:ext>
    </p:extLst>
  </p:cSld>
  <p:clrMapOvr>
    <a:masterClrMapping/>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secHead">
  <p:cSld name="Interactiv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2822"/>
            <a:ext cx="8226425" cy="571500"/>
          </a:xfrm>
        </p:spPr>
        <p:txBody>
          <a:bodyPr tIns="0" bIns="0" anchor="t">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
        <p:nvSpPr>
          <p:cNvPr id="3" name="Text Placeholder 2"/>
          <p:cNvSpPr>
            <a:spLocks noGrp="1"/>
          </p:cNvSpPr>
          <p:nvPr>
            <p:ph type="body" idx="1"/>
          </p:nvPr>
        </p:nvSpPr>
        <p:spPr>
          <a:xfrm>
            <a:off x="457200" y="1572164"/>
            <a:ext cx="8226425" cy="2854580"/>
          </a:xfrm>
        </p:spPr>
        <p:txBody>
          <a:bodyPr tIns="0" anchor="t" anchorCtr="0">
            <a:normAutofit/>
          </a:bodyPr>
          <a:lstStyle>
            <a:lvl1pPr marL="233363" indent="-233363">
              <a:buClr>
                <a:schemeClr val="accent1"/>
              </a:buClr>
              <a:buSzPct val="95000"/>
              <a:buFont typeface="Arial" pitchFamily="34" charset="0"/>
              <a:buChar char="•"/>
              <a:defRPr sz="2200">
                <a:solidFill>
                  <a:schemeClr val="tx2"/>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22685004"/>
      </p:ext>
    </p:extLst>
  </p:cSld>
  <p:clrMapOvr>
    <a:masterClrMapping/>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494051087"/>
      </p:ext>
    </p:extLst>
  </p:cSld>
  <p:clrMapOvr>
    <a:masterClrMapping/>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1800"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4395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0"/>
            <a:ext cx="8740142" cy="1080595"/>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590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83510"/>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2378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03566178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89022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82605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2616648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13718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 y="-1354"/>
            <a:ext cx="9140051" cy="5146207"/>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234940517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Single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 y="-2708"/>
            <a:ext cx="9140052" cy="5146208"/>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ts val="441"/>
              </a:spcBef>
              <a:spcAft>
                <a:spcPts val="441"/>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8"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300532630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467" y="0"/>
            <a:ext cx="9143533" cy="5146129"/>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69"/>
            <a:endParaRPr lang="en-US" sz="1324">
              <a:solidFill>
                <a:srgbClr val="EFEFEF"/>
              </a:solidFill>
            </a:endParaRPr>
          </a:p>
        </p:txBody>
      </p:sp>
      <p:sp>
        <p:nvSpPr>
          <p:cNvPr id="2" name="Title 1"/>
          <p:cNvSpPr>
            <a:spLocks noGrp="1"/>
          </p:cNvSpPr>
          <p:nvPr>
            <p:ph type="title" hasCustomPrompt="1"/>
          </p:nvPr>
        </p:nvSpPr>
        <p:spPr>
          <a:xfrm>
            <a:off x="4235841" y="890715"/>
            <a:ext cx="4706230" cy="1651093"/>
          </a:xfrm>
        </p:spPr>
        <p:txBody>
          <a:bodyPr wrap="square" anchor="t" anchorCtr="0">
            <a:spAutoFit/>
          </a:bodyPr>
          <a:lstStyle>
            <a:lvl1pPr>
              <a:defRPr sz="5294" spc="-11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4235841" y="2907957"/>
            <a:ext cx="4706230" cy="621324"/>
          </a:xfrm>
        </p:spPr>
        <p:txBody>
          <a:bodyPr wrap="square">
            <a:spAutoFit/>
          </a:bodyPr>
          <a:lstStyle>
            <a:lvl1pPr marL="0" indent="0">
              <a:spcBef>
                <a:spcPts val="0"/>
              </a:spcBef>
              <a:buNone/>
              <a:defRPr sz="2353" spc="-52"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277128" y="1177661"/>
            <a:ext cx="2251473" cy="34673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defRPr/>
            </a:pPr>
            <a:endParaRPr lang="en-US" sz="1471" kern="0" spc="-37">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87492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685845" rtl="0" eaLnBrk="1" latinLnBrk="0" hangingPunct="1">
              <a:lnSpc>
                <a:spcPct val="90000"/>
              </a:lnSpc>
              <a:spcBef>
                <a:spcPct val="0"/>
              </a:spcBef>
              <a:buNone/>
              <a:defRPr lang="en-US" sz="3971" b="0" kern="1200" cap="none" spc="-75"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6907861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57869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01929" y="218302"/>
            <a:ext cx="8366320" cy="734625"/>
          </a:xfrm>
        </p:spPr>
        <p:txBody>
          <a:bodyPr>
            <a:spAutoFit/>
          </a:bodyPr>
          <a:lstStyle>
            <a:lvl1pPr>
              <a:defRPr sz="397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01929" y="890716"/>
            <a:ext cx="8363938" cy="1956626"/>
          </a:xfrm>
          <a:prstGeom prst="rect">
            <a:avLst/>
          </a:prstGeom>
        </p:spPr>
        <p:txBody>
          <a:bodyPr>
            <a:spAutoFit/>
          </a:bodyPr>
          <a:lstStyle>
            <a:lvl1pPr marL="257202" indent="-257202">
              <a:buClr>
                <a:srgbClr val="FFFFFF"/>
              </a:buClr>
              <a:buSzPct val="90000"/>
              <a:buFont typeface="Arial" pitchFamily="34" charset="0"/>
              <a:buChar char="•"/>
              <a:defRPr sz="2647">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38" indent="-214336">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72" indent="-214336">
              <a:buClr>
                <a:srgbClr val="FFFFFF"/>
              </a:buClr>
              <a:buSzPct val="90000"/>
              <a:buFont typeface="Arial" pitchFamily="34" charset="0"/>
              <a:buChar char="•"/>
              <a:defRPr sz="2059">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41" indent="-171468">
              <a:buClr>
                <a:srgbClr val="FFFFFF"/>
              </a:buClr>
              <a:buSzPct val="90000"/>
              <a:buFont typeface="Arial" pitchFamily="34" charset="0"/>
              <a:buChar char="•"/>
              <a:defRPr sz="1765">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809" indent="-171468">
              <a:buClr>
                <a:srgbClr val="FFFFFF"/>
              </a:buClr>
              <a:buSzPct val="90000"/>
              <a:buFont typeface="Arial" pitchFamily="34" charset="0"/>
              <a:buChar char="•"/>
              <a:defRPr sz="147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1152076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41" y="194844"/>
            <a:ext cx="6723185" cy="713962"/>
          </a:xfrm>
        </p:spPr>
        <p:txBody>
          <a:bodyPr lIns="146139" tIns="91337" rIns="146139" bIns="91337"/>
          <a:lstStyle>
            <a:lvl1pPr>
              <a:lnSpc>
                <a:spcPct val="90000"/>
              </a:lnSpc>
              <a:defRPr sz="3823" baseline="0">
                <a:solidFill>
                  <a:schemeClr val="tx2"/>
                </a:solidFill>
              </a:defRPr>
            </a:lvl1pPr>
          </a:lstStyle>
          <a:p>
            <a:r>
              <a:rPr lang="en-US" dirty="0"/>
              <a:t>Lorem </a:t>
            </a:r>
            <a:r>
              <a:rPr lang="en-US" dirty="0" err="1"/>
              <a:t>ipsum</a:t>
            </a:r>
            <a:r>
              <a:rPr lang="en-US" dirty="0"/>
              <a:t> dolor sit.</a:t>
            </a:r>
          </a:p>
        </p:txBody>
      </p:sp>
      <p:sp>
        <p:nvSpPr>
          <p:cNvPr id="3" name="Footer Placeholder 2"/>
          <p:cNvSpPr>
            <a:spLocks noGrp="1"/>
          </p:cNvSpPr>
          <p:nvPr>
            <p:ph type="ftr" sz="quarter" idx="10"/>
          </p:nvPr>
        </p:nvSpPr>
        <p:spPr>
          <a:xfrm>
            <a:off x="336159" y="4827932"/>
            <a:ext cx="2894705" cy="100862"/>
          </a:xfrm>
          <a:prstGeom prst="rect">
            <a:avLst/>
          </a:prstGeom>
        </p:spPr>
        <p:txBody>
          <a:bodyPr/>
          <a:lstStyle/>
          <a:p>
            <a:pPr defTabSz="685669"/>
            <a:r>
              <a:rPr lang="es-MX">
                <a:solidFill>
                  <a:srgbClr val="505050"/>
                </a:solidFill>
              </a:rPr>
              <a:t>Microsoft Confidential</a:t>
            </a:r>
          </a:p>
        </p:txBody>
      </p:sp>
      <p:sp>
        <p:nvSpPr>
          <p:cNvPr id="4" name="Slide Number Placeholder 3"/>
          <p:cNvSpPr>
            <a:spLocks noGrp="1"/>
          </p:cNvSpPr>
          <p:nvPr>
            <p:ph type="sldNum" sz="quarter" idx="11"/>
          </p:nvPr>
        </p:nvSpPr>
        <p:spPr>
          <a:xfrm>
            <a:off x="8525375" y="4827932"/>
            <a:ext cx="416697" cy="100862"/>
          </a:xfrm>
          <a:prstGeom prst="rect">
            <a:avLst/>
          </a:prstGeom>
        </p:spPr>
        <p:txBody>
          <a:bodyPr/>
          <a:lstStyle/>
          <a:p>
            <a:pPr defTabSz="685669"/>
            <a:fld id="{27258FFF-F925-446B-8502-81C933981705}" type="slidenum">
              <a:rPr lang="es-MX" smtClean="0">
                <a:solidFill>
                  <a:srgbClr val="505050"/>
                </a:solidFill>
              </a:rPr>
              <a:pPr defTabSz="685669"/>
              <a:t>‹#›</a:t>
            </a:fld>
            <a:endParaRPr lang="es-MX">
              <a:solidFill>
                <a:srgbClr val="505050"/>
              </a:solidFill>
            </a:endParaRPr>
          </a:p>
        </p:txBody>
      </p:sp>
    </p:spTree>
    <p:extLst>
      <p:ext uri="{BB962C8B-B14F-4D97-AF65-F5344CB8AC3E}">
        <p14:creationId xmlns:p14="http://schemas.microsoft.com/office/powerpoint/2010/main" val="41696106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71450"/>
            <a:ext cx="8686801" cy="647700"/>
          </a:xfrm>
        </p:spPr>
        <p:txBody>
          <a:bodyPr anchor="t" anchorCtr="0">
            <a:noAutofit/>
          </a:bodyPr>
          <a:lstStyle>
            <a:lvl1pPr>
              <a:defRPr sz="3999" cap="none" spc="-100"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76201" y="4940229"/>
            <a:ext cx="761999" cy="164592"/>
          </a:xfrm>
          <a:prstGeom prst="rect">
            <a:avLst/>
          </a:prstGeom>
        </p:spPr>
        <p:txBody>
          <a:bodyPr/>
          <a:lstStyle/>
          <a:p>
            <a:pPr defTabSz="909063"/>
            <a:fld id="{D8556E56-BCD3-4981-BA98-3AB9C4EF7216}" type="datetimeFigureOut">
              <a:rPr lang="en-US" smtClean="0">
                <a:solidFill>
                  <a:srgbClr val="292929"/>
                </a:solidFill>
              </a:rPr>
              <a:pPr defTabSz="909063"/>
              <a:t>11-Oct-16</a:t>
            </a:fld>
            <a:endParaRPr lang="en-US" dirty="0">
              <a:solidFill>
                <a:srgbClr val="292929"/>
              </a:solidFill>
            </a:endParaRPr>
          </a:p>
        </p:txBody>
      </p:sp>
      <p:sp>
        <p:nvSpPr>
          <p:cNvPr id="5" name="Footer Placeholder 4"/>
          <p:cNvSpPr>
            <a:spLocks noGrp="1"/>
          </p:cNvSpPr>
          <p:nvPr>
            <p:ph type="ftr" sz="quarter" idx="11"/>
          </p:nvPr>
        </p:nvSpPr>
        <p:spPr>
          <a:xfrm>
            <a:off x="914400" y="4940229"/>
            <a:ext cx="7315200" cy="164592"/>
          </a:xfrm>
          <a:prstGeom prst="rect">
            <a:avLst/>
          </a:prstGeom>
        </p:spPr>
        <p:txBody>
          <a:bodyPr/>
          <a:lstStyle/>
          <a:p>
            <a:pPr defTabSz="909063"/>
            <a:endParaRPr lang="en-US" dirty="0">
              <a:solidFill>
                <a:srgbClr val="292929"/>
              </a:solidFill>
            </a:endParaRPr>
          </a:p>
        </p:txBody>
      </p:sp>
      <p:sp>
        <p:nvSpPr>
          <p:cNvPr id="6" name="Slide Number Placeholder 5"/>
          <p:cNvSpPr>
            <a:spLocks noGrp="1"/>
          </p:cNvSpPr>
          <p:nvPr>
            <p:ph type="sldNum" sz="quarter" idx="12"/>
          </p:nvPr>
        </p:nvSpPr>
        <p:spPr>
          <a:xfrm>
            <a:off x="8305801" y="4940229"/>
            <a:ext cx="761999" cy="164592"/>
          </a:xfrm>
          <a:prstGeom prst="rect">
            <a:avLst/>
          </a:prstGeom>
        </p:spPr>
        <p:txBody>
          <a:bodyPr/>
          <a:lstStyle/>
          <a:p>
            <a:pPr defTabSz="909063"/>
            <a:fld id="{701EF8F4-3127-4F0B-9FA1-9C31610D72B1}" type="slidenum">
              <a:rPr lang="en-US" smtClean="0">
                <a:solidFill>
                  <a:srgbClr val="292929"/>
                </a:solidFill>
              </a:rPr>
              <a:pPr defTabSz="909063"/>
              <a:t>‹#›</a:t>
            </a:fld>
            <a:endParaRPr lang="en-US" dirty="0">
              <a:solidFill>
                <a:srgbClr val="292929"/>
              </a:solidFill>
            </a:endParaRPr>
          </a:p>
        </p:txBody>
      </p:sp>
    </p:spTree>
    <p:extLst>
      <p:ext uri="{BB962C8B-B14F-4D97-AF65-F5344CB8AC3E}">
        <p14:creationId xmlns:p14="http://schemas.microsoft.com/office/powerpoint/2010/main" val="344096256"/>
      </p:ext>
    </p:extLst>
  </p:cSld>
  <p:clrMapOvr>
    <a:masterClrMapping/>
  </p:clrMapOvr>
  <p:transition spd="slow">
    <p:push/>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7132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8572500" y="4811344"/>
            <a:ext cx="571500" cy="378565"/>
          </a:xfrm>
          <a:prstGeom prst="rect">
            <a:avLst/>
          </a:prstGeom>
        </p:spPr>
        <p:txBody>
          <a:bodyPr anchor="ctr"/>
          <a:lstStyle>
            <a:lvl1pPr marL="0" indent="0" algn="r">
              <a:buNone/>
              <a:defRPr sz="6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2286000" y="4858405"/>
            <a:ext cx="6286500" cy="285095"/>
          </a:xfrm>
          <a:prstGeom prst="rect">
            <a:avLst/>
          </a:prstGeom>
        </p:spPr>
        <p:txBody>
          <a:bodyPr/>
          <a:lstStyle/>
          <a:p>
            <a:pPr defTabSz="685669"/>
            <a:endParaRPr lang="en-US" dirty="0">
              <a:solidFill>
                <a:srgbClr val="505050"/>
              </a:solidFill>
            </a:endParaRPr>
          </a:p>
        </p:txBody>
      </p:sp>
      <p:sp>
        <p:nvSpPr>
          <p:cNvPr id="3" name="Slide Number Placeholder 2"/>
          <p:cNvSpPr>
            <a:spLocks noGrp="1"/>
          </p:cNvSpPr>
          <p:nvPr>
            <p:ph type="sldNum" sz="quarter" idx="16"/>
          </p:nvPr>
        </p:nvSpPr>
        <p:spPr>
          <a:xfrm>
            <a:off x="8572501" y="4858406"/>
            <a:ext cx="571499" cy="285094"/>
          </a:xfrm>
          <a:prstGeom prst="rect">
            <a:avLst/>
          </a:prstGeom>
        </p:spPr>
        <p:txBody>
          <a:bodyPr/>
          <a:lstStyle/>
          <a:p>
            <a:pPr defTabSz="685669"/>
            <a:fld id="{FAADACFB-7C71-4E89-89D2-7BBA40B7BFA9}" type="slidenum">
              <a:rPr lang="en-US" smtClean="0">
                <a:solidFill>
                  <a:srgbClr val="505050"/>
                </a:solidFill>
              </a:rPr>
              <a:pPr defTabSz="685669"/>
              <a:t>‹#›</a:t>
            </a:fld>
            <a:endParaRPr lang="en-US" dirty="0">
              <a:solidFill>
                <a:srgbClr val="505050"/>
              </a:solidFill>
            </a:endParaRPr>
          </a:p>
        </p:txBody>
      </p:sp>
    </p:spTree>
    <p:extLst>
      <p:ext uri="{BB962C8B-B14F-4D97-AF65-F5344CB8AC3E}">
        <p14:creationId xmlns:p14="http://schemas.microsoft.com/office/powerpoint/2010/main" val="170041784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3075" y="4434566"/>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913" y="487289"/>
            <a:ext cx="7691954" cy="3828206"/>
          </a:xfrm>
          <a:prstGeom prst="rect">
            <a:avLst/>
          </a:prstGeom>
        </p:spPr>
      </p:pic>
    </p:spTree>
    <p:extLst>
      <p:ext uri="{BB962C8B-B14F-4D97-AF65-F5344CB8AC3E}">
        <p14:creationId xmlns:p14="http://schemas.microsoft.com/office/powerpoint/2010/main" val="30693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7"/>
            <a:ext cx="4370023" cy="147930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1"/>
            <a:ext cx="3563250" cy="742523"/>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4272" y="1025215"/>
            <a:ext cx="5423775" cy="2699356"/>
          </a:xfrm>
          <a:prstGeom prst="rect">
            <a:avLst/>
          </a:prstGeom>
        </p:spPr>
      </p:pic>
    </p:spTree>
    <p:extLst>
      <p:ext uri="{BB962C8B-B14F-4D97-AF65-F5344CB8AC3E}">
        <p14:creationId xmlns:p14="http://schemas.microsoft.com/office/powerpoint/2010/main" val="307372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4" y="689011"/>
            <a:ext cx="3011955" cy="3765477"/>
          </a:xfrm>
          <a:prstGeom prst="rect">
            <a:avLst/>
          </a:prstGeom>
        </p:spPr>
      </p:pic>
    </p:spTree>
    <p:extLst>
      <p:ext uri="{BB962C8B-B14F-4D97-AF65-F5344CB8AC3E}">
        <p14:creationId xmlns:p14="http://schemas.microsoft.com/office/powerpoint/2010/main" val="1760892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49" y="793822"/>
            <a:ext cx="4201991" cy="4349678"/>
          </a:xfrm>
          <a:prstGeom prst="rect">
            <a:avLst/>
          </a:prstGeom>
        </p:spPr>
      </p:pic>
    </p:spTree>
    <p:extLst>
      <p:ext uri="{BB962C8B-B14F-4D97-AF65-F5344CB8AC3E}">
        <p14:creationId xmlns:p14="http://schemas.microsoft.com/office/powerpoint/2010/main" val="1106807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5" y="1193296"/>
            <a:ext cx="2348868" cy="3160362"/>
          </a:xfrm>
          <a:prstGeom prst="rect">
            <a:avLst/>
          </a:prstGeom>
        </p:spPr>
      </p:pic>
      <p:sp>
        <p:nvSpPr>
          <p:cNvPr id="8"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1737594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46061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312453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6508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2"/>
            <a:ext cx="9142698" cy="5143497"/>
          </a:xfrm>
          <a:prstGeom prst="rect">
            <a:avLst/>
          </a:prstGeom>
        </p:spPr>
      </p:pic>
      <p:sp>
        <p:nvSpPr>
          <p:cNvPr id="2" name="Rectangle 1"/>
          <p:cNvSpPr/>
          <p:nvPr userDrawn="1"/>
        </p:nvSpPr>
        <p:spPr bwMode="auto">
          <a:xfrm>
            <a:off x="201930" y="1558350"/>
            <a:ext cx="4706230" cy="269443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1558361"/>
            <a:ext cx="4707398" cy="734625"/>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7"/>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352550"/>
            <a:ext cx="1344637" cy="288081"/>
          </a:xfrm>
          <a:prstGeom prst="rect">
            <a:avLst/>
          </a:prstGeom>
        </p:spPr>
      </p:pic>
    </p:spTree>
    <p:extLst>
      <p:ext uri="{BB962C8B-B14F-4D97-AF65-F5344CB8AC3E}">
        <p14:creationId xmlns:p14="http://schemas.microsoft.com/office/powerpoint/2010/main" val="35367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09972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250422346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73605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39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853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682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37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970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795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807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864106266"/>
      </p:ext>
    </p:extLst>
  </p:cSld>
  <p:clrMapOvr>
    <a:masterClrMapping/>
  </p:clrMapOvr>
  <p:transition>
    <p:fade/>
  </p:transition>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485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158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15897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6364085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9828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24619976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9791959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40022344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88258331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525729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1800"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39484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700501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1312161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2207140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44511638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548237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6597041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3404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94830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59"/>
            <a:ext cx="806774" cy="154405"/>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50" y="793823"/>
            <a:ext cx="4201991" cy="4349678"/>
          </a:xfrm>
          <a:prstGeom prst="rect">
            <a:avLst/>
          </a:prstGeom>
        </p:spPr>
      </p:pic>
    </p:spTree>
    <p:extLst>
      <p:ext uri="{BB962C8B-B14F-4D97-AF65-F5344CB8AC3E}">
        <p14:creationId xmlns:p14="http://schemas.microsoft.com/office/powerpoint/2010/main" val="205562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59"/>
            <a:ext cx="806774" cy="154405"/>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4" y="1193296"/>
            <a:ext cx="2348868" cy="3160362"/>
          </a:xfrm>
          <a:prstGeom prst="rect">
            <a:avLst/>
          </a:prstGeom>
        </p:spPr>
      </p:pic>
      <p:sp>
        <p:nvSpPr>
          <p:cNvPr id="8" name="Title 1"/>
          <p:cNvSpPr>
            <a:spLocks noGrp="1"/>
          </p:cNvSpPr>
          <p:nvPr>
            <p:ph type="title" hasCustomPrompt="1"/>
          </p:nvPr>
        </p:nvSpPr>
        <p:spPr>
          <a:xfrm>
            <a:off x="201977"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1755534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BE66C-02E5-4F2A-A87C-2DB5ACA72FE1}" type="datetimeFigureOut">
              <a:rPr lang="en-US" smtClean="0"/>
              <a:t>11-Oct-16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34EC7D-6BFE-4159-933A-185C66021CD9}" type="slidenum">
              <a:rPr lang="en-US" smtClean="0"/>
              <a:t>‹#›</a:t>
            </a:fld>
            <a:endParaRPr lang="en-US"/>
          </a:p>
        </p:txBody>
      </p:sp>
    </p:spTree>
    <p:extLst>
      <p:ext uri="{BB962C8B-B14F-4D97-AF65-F5344CB8AC3E}">
        <p14:creationId xmlns:p14="http://schemas.microsoft.com/office/powerpoint/2010/main" val="40562843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2"/>
            <a:ext cx="9142698" cy="5143497"/>
          </a:xfrm>
          <a:prstGeom prst="rect">
            <a:avLst/>
          </a:prstGeom>
        </p:spPr>
      </p:pic>
      <p:sp>
        <p:nvSpPr>
          <p:cNvPr id="2" name="Rectangle 1"/>
          <p:cNvSpPr/>
          <p:nvPr userDrawn="1"/>
        </p:nvSpPr>
        <p:spPr bwMode="auto">
          <a:xfrm>
            <a:off x="201929" y="1558350"/>
            <a:ext cx="4706231" cy="269443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auto">
          <a:xfrm>
            <a:off x="201976" y="1558361"/>
            <a:ext cx="4707398"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7"/>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352551"/>
            <a:ext cx="1344638" cy="288080"/>
          </a:xfrm>
          <a:prstGeom prst="rect">
            <a:avLst/>
          </a:prstGeom>
        </p:spPr>
      </p:pic>
    </p:spTree>
    <p:extLst>
      <p:ext uri="{BB962C8B-B14F-4D97-AF65-F5344CB8AC3E}">
        <p14:creationId xmlns:p14="http://schemas.microsoft.com/office/powerpoint/2010/main" val="12073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0631193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1715403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482763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3789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6913875"/>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4255529663"/>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525235676"/>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17021911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64270338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5203"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234993192"/>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41176381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5554829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42845273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84698087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rgbClr val="969696"/>
                </a:solidFill>
                <a:latin typeface="Segoe UI Light" pitchFamily="34" charset="0"/>
              </a:rPr>
              <a:t>Thank you!</a:t>
            </a:r>
          </a:p>
        </p:txBody>
      </p:sp>
    </p:spTree>
    <p:extLst>
      <p:ext uri="{BB962C8B-B14F-4D97-AF65-F5344CB8AC3E}">
        <p14:creationId xmlns:p14="http://schemas.microsoft.com/office/powerpoint/2010/main" val="1985140193"/>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404511099"/>
      </p:ext>
    </p:extLst>
  </p:cSld>
  <p:clrMapOvr>
    <a:masterClrMapping/>
  </p:clrMapOvr>
  <p:transition>
    <p:fade/>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799" y="171449"/>
            <a:ext cx="8363938" cy="49859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454001" y="1263358"/>
            <a:ext cx="8363938" cy="1506566"/>
          </a:xfr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a:xfrm>
            <a:off x="457319" y="4767264"/>
            <a:ext cx="2132966" cy="273844"/>
          </a:xfrm>
          <a:prstGeom prst="rect">
            <a:avLst/>
          </a:prstGeom>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a:xfrm>
            <a:off x="3123823" y="4767264"/>
            <a:ext cx="2896355" cy="273844"/>
          </a:xfrm>
          <a:prstGeom prst="rect">
            <a:avLst/>
          </a:prstGeom>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a:xfrm>
            <a:off x="6553716" y="4767264"/>
            <a:ext cx="2132965" cy="273844"/>
          </a:xfrm>
          <a:prstGeom prst="rect">
            <a:avLst/>
          </a:prstGeom>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32993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1" name="Footer Placeholder 10"/>
          <p:cNvSpPr>
            <a:spLocks noGrp="1"/>
          </p:cNvSpPr>
          <p:nvPr>
            <p:ph type="ftr" sz="quarter" idx="17"/>
          </p:nvPr>
        </p:nvSpPr>
        <p:spPr>
          <a:xfrm>
            <a:off x="460723" y="4846241"/>
            <a:ext cx="1360679" cy="96431"/>
          </a:xfrm>
          <a:prstGeom prst="rect">
            <a:avLst/>
          </a:prstGeom>
        </p:spPr>
        <p:txBody>
          <a:bodyPr lIns="121714" tIns="60858" rIns="121714" bIns="60858"/>
          <a:lstStyle/>
          <a:p>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460721" y="1064525"/>
            <a:ext cx="8076602" cy="19051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457201" y="711388"/>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420536" y="186930"/>
            <a:ext cx="8275875" cy="509108"/>
          </a:xfrm>
        </p:spPr>
        <p:txBody>
          <a:bodyPr lIns="0" anchor="t" anchorCtr="0">
            <a:noAutofit/>
          </a:bodyPr>
          <a:lstStyle>
            <a:lvl1pPr algn="l">
              <a:defRPr sz="3300" b="0"/>
            </a:lvl1pPr>
          </a:lstStyle>
          <a:p>
            <a:r>
              <a:rPr lang="en-US" dirty="0"/>
              <a:t>Click to edit Master title style</a:t>
            </a:r>
          </a:p>
        </p:txBody>
      </p:sp>
    </p:spTree>
    <p:extLst>
      <p:ext uri="{BB962C8B-B14F-4D97-AF65-F5344CB8AC3E}">
        <p14:creationId xmlns:p14="http://schemas.microsoft.com/office/powerpoint/2010/main" val="3569915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8157" y="1088416"/>
            <a:ext cx="8534219" cy="190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319" y="4767264"/>
            <a:ext cx="2132966" cy="273844"/>
          </a:xfrm>
          <a:prstGeom prst="rect">
            <a:avLst/>
          </a:prstGeom>
        </p:spPr>
        <p:txBody>
          <a:bodyPr/>
          <a:lstStyle/>
          <a:p>
            <a:fld id="{B3E31E9B-E379-421E-8F72-000A02CBC118}" type="datetimeFigureOut">
              <a:rPr lang="en-US" smtClean="0">
                <a:solidFill>
                  <a:srgbClr val="292929">
                    <a:tint val="75000"/>
                  </a:srgbClr>
                </a:solidFill>
              </a:rPr>
              <a:pPr/>
              <a:t>11-Oct-16</a:t>
            </a:fld>
            <a:endParaRPr lang="en-US">
              <a:solidFill>
                <a:srgbClr val="292929">
                  <a:tint val="75000"/>
                </a:srgbClr>
              </a:solidFill>
            </a:endParaRPr>
          </a:p>
        </p:txBody>
      </p:sp>
      <p:sp>
        <p:nvSpPr>
          <p:cNvPr id="5" name="Footer Placeholder 4"/>
          <p:cNvSpPr>
            <a:spLocks noGrp="1"/>
          </p:cNvSpPr>
          <p:nvPr>
            <p:ph type="ftr" sz="quarter" idx="11"/>
          </p:nvPr>
        </p:nvSpPr>
        <p:spPr>
          <a:xfrm>
            <a:off x="3123823" y="4767264"/>
            <a:ext cx="2896355" cy="273844"/>
          </a:xfrm>
          <a:prstGeom prst="rect">
            <a:avLst/>
          </a:prstGeom>
        </p:spPr>
        <p:txBody>
          <a:bodyPr/>
          <a:lstStyle/>
          <a:p>
            <a:endParaRPr lang="en-US">
              <a:solidFill>
                <a:srgbClr val="292929">
                  <a:tint val="75000"/>
                </a:srgbClr>
              </a:solidFill>
            </a:endParaRPr>
          </a:p>
        </p:txBody>
      </p:sp>
      <p:sp>
        <p:nvSpPr>
          <p:cNvPr id="6" name="Slide Number Placeholder 5"/>
          <p:cNvSpPr>
            <a:spLocks noGrp="1"/>
          </p:cNvSpPr>
          <p:nvPr>
            <p:ph type="sldNum" sz="quarter" idx="12"/>
          </p:nvPr>
        </p:nvSpPr>
        <p:spPr>
          <a:xfrm>
            <a:off x="6553716" y="4767264"/>
            <a:ext cx="2132965" cy="273844"/>
          </a:xfrm>
          <a:prstGeom prst="rect">
            <a:avLst/>
          </a:prstGeom>
        </p:spPr>
        <p:txBody>
          <a:bodyPr/>
          <a:lstStyle/>
          <a:p>
            <a:fld id="{1688E4E2-82C4-45D7-A784-41B082C7721E}" type="slidenum">
              <a:rPr lang="en-US" smtClean="0">
                <a:solidFill>
                  <a:srgbClr val="292929">
                    <a:tint val="75000"/>
                  </a:srgbClr>
                </a:solidFill>
              </a:rPr>
              <a:pPr/>
              <a:t>‹#›</a:t>
            </a:fld>
            <a:endParaRPr lang="en-US">
              <a:solidFill>
                <a:srgbClr val="292929">
                  <a:tint val="75000"/>
                </a:srgbClr>
              </a:solidFill>
            </a:endParaRPr>
          </a:p>
        </p:txBody>
      </p:sp>
    </p:spTree>
    <p:extLst>
      <p:ext uri="{BB962C8B-B14F-4D97-AF65-F5344CB8AC3E}">
        <p14:creationId xmlns:p14="http://schemas.microsoft.com/office/powerpoint/2010/main" val="356994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hoto slides with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498598"/>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54001" y="1263357"/>
            <a:ext cx="8363938" cy="190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
        <p:nvSpPr>
          <p:cNvPr id="8" name="Text Placeholder 8"/>
          <p:cNvSpPr>
            <a:spLocks noGrp="1"/>
          </p:cNvSpPr>
          <p:nvPr>
            <p:ph type="body" sz="quarter" idx="11"/>
          </p:nvPr>
        </p:nvSpPr>
        <p:spPr>
          <a:xfrm>
            <a:off x="451376" y="4558661"/>
            <a:ext cx="4253628" cy="129266"/>
          </a:xfrm>
        </p:spPr>
        <p:txBody>
          <a:bodyPr/>
          <a:lstStyle>
            <a:lvl1pPr marL="0" indent="0">
              <a:buNone/>
              <a:defRPr sz="1050"/>
            </a:lvl1pPr>
          </a:lstStyle>
          <a:p>
            <a:pPr lvl="0"/>
            <a:r>
              <a:rPr lang="en-US"/>
              <a:t>Click to edit Master text styles</a:t>
            </a:r>
          </a:p>
        </p:txBody>
      </p:sp>
    </p:spTree>
    <p:extLst>
      <p:ext uri="{BB962C8B-B14F-4D97-AF65-F5344CB8AC3E}">
        <p14:creationId xmlns:p14="http://schemas.microsoft.com/office/powerpoint/2010/main" val="37993936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2809069338"/>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577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cSld name="Interactiv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2822"/>
            <a:ext cx="8226425" cy="571500"/>
          </a:xfrm>
        </p:spPr>
        <p:txBody>
          <a:bodyPr tIns="0" bIns="0" anchor="t">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
        <p:nvSpPr>
          <p:cNvPr id="3" name="Text Placeholder 2"/>
          <p:cNvSpPr>
            <a:spLocks noGrp="1"/>
          </p:cNvSpPr>
          <p:nvPr>
            <p:ph type="body" idx="1"/>
          </p:nvPr>
        </p:nvSpPr>
        <p:spPr>
          <a:xfrm>
            <a:off x="457200" y="1572164"/>
            <a:ext cx="8226425" cy="2854580"/>
          </a:xfrm>
        </p:spPr>
        <p:txBody>
          <a:bodyPr tIns="0" anchor="t" anchorCtr="0">
            <a:normAutofit/>
          </a:bodyPr>
          <a:lstStyle>
            <a:lvl1pPr marL="233363" indent="-233363">
              <a:buClr>
                <a:schemeClr val="accent1"/>
              </a:buClr>
              <a:buSzPct val="95000"/>
              <a:buFont typeface="Arial" pitchFamily="34" charset="0"/>
              <a:buChar char="•"/>
              <a:defRPr sz="2200">
                <a:solidFill>
                  <a:schemeClr val="tx2"/>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9632071"/>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00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158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51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1449685429"/>
      </p:ext>
    </p:extLst>
  </p:cSld>
  <p:clrMapOvr>
    <a:masterClrMapping/>
  </p:clrMapOvr>
  <p:transition>
    <p:fade/>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67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057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7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116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226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56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959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003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a:t>Title Here</a:t>
            </a:r>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2827452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a:t>Click to edit title style</a:t>
            </a:r>
          </a:p>
        </p:txBody>
      </p:sp>
    </p:spTree>
    <p:extLst>
      <p:ext uri="{BB962C8B-B14F-4D97-AF65-F5344CB8AC3E}">
        <p14:creationId xmlns:p14="http://schemas.microsoft.com/office/powerpoint/2010/main" val="31246319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300131719"/>
      </p:ext>
    </p:extLst>
  </p:cSld>
  <p:clrMapOvr>
    <a:masterClrMapping/>
  </p:clrMapOvr>
  <p:transition>
    <p:fade/>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2157264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a:t>Click to edit Master text styles</a:t>
            </a:r>
          </a:p>
          <a:p>
            <a:pPr marL="2381" lvl="1" indent="0">
              <a:spcBef>
                <a:spcPts val="0"/>
              </a:spcBef>
              <a:spcAft>
                <a:spcPts val="675"/>
              </a:spcAft>
              <a:buSzPct val="80000"/>
            </a:pPr>
            <a:r>
              <a:rPr lang="en-US" dirty="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2519007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4223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4774717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5777418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1066197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Fifth level</a:t>
            </a:r>
            <a:endParaRPr lang="en-US" dirty="0"/>
          </a:p>
        </p:txBody>
      </p:sp>
    </p:spTree>
    <p:extLst>
      <p:ext uri="{BB962C8B-B14F-4D97-AF65-F5344CB8AC3E}">
        <p14:creationId xmlns:p14="http://schemas.microsoft.com/office/powerpoint/2010/main" val="14375733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a:t>Click to edit Master text styles</a:t>
            </a:r>
          </a:p>
          <a:p>
            <a:pPr marL="302419" lvl="1" indent="-302419" algn="l" defTabSz="685772" rtl="0" eaLnBrk="1" latinLnBrk="0" hangingPunct="1">
              <a:lnSpc>
                <a:spcPct val="90000"/>
              </a:lnSpc>
              <a:spcBef>
                <a:spcPct val="20000"/>
              </a:spcBef>
              <a:buSzPct val="80000"/>
            </a:pPr>
            <a:r>
              <a:rPr lang="en-US"/>
              <a:t>Second level</a:t>
            </a:r>
          </a:p>
          <a:p>
            <a:pPr marL="302419" lvl="2" indent="-302419" algn="l" defTabSz="685772" rtl="0" eaLnBrk="1" latinLnBrk="0" hangingPunct="1">
              <a:lnSpc>
                <a:spcPct val="90000"/>
              </a:lnSpc>
              <a:spcBef>
                <a:spcPct val="20000"/>
              </a:spcBef>
              <a:buSzPct val="80000"/>
            </a:pPr>
            <a:r>
              <a:rPr lang="en-US"/>
              <a:t>Third level</a:t>
            </a:r>
          </a:p>
          <a:p>
            <a:pPr marL="302419" lvl="3" indent="-302419" algn="l" defTabSz="685772" rtl="0" eaLnBrk="1" latinLnBrk="0" hangingPunct="1">
              <a:lnSpc>
                <a:spcPct val="90000"/>
              </a:lnSpc>
              <a:spcBef>
                <a:spcPct val="20000"/>
              </a:spcBef>
              <a:buSzPct val="80000"/>
            </a:pPr>
            <a:r>
              <a:rPr lang="en-US"/>
              <a:t>Fourth level</a:t>
            </a:r>
          </a:p>
          <a:p>
            <a:pPr marL="302419" lvl="4" indent="-302419" algn="l" defTabSz="685772" rtl="0" eaLnBrk="1" latinLnBrk="0" hangingPunct="1">
              <a:lnSpc>
                <a:spcPct val="90000"/>
              </a:lnSpc>
              <a:spcBef>
                <a:spcPct val="20000"/>
              </a:spcBef>
              <a:buSzPct val="80000"/>
            </a:pPr>
            <a:r>
              <a:rPr lang="en-US"/>
              <a:t>Fifth level</a:t>
            </a:r>
            <a:endParaRPr lang="en-US" dirty="0"/>
          </a:p>
        </p:txBody>
      </p:sp>
    </p:spTree>
    <p:extLst>
      <p:ext uri="{BB962C8B-B14F-4D97-AF65-F5344CB8AC3E}">
        <p14:creationId xmlns:p14="http://schemas.microsoft.com/office/powerpoint/2010/main" val="11301519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2655467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40362661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182371280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6699777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78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3714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111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99554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724550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34818404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16346726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1" y="1675586"/>
            <a:ext cx="6281777" cy="1019397"/>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41" y="3459261"/>
            <a:ext cx="4091815" cy="858697"/>
          </a:xfrm>
        </p:spPr>
        <p:txBody>
          <a:bodyPr/>
          <a:lstStyle>
            <a:lvl1pPr marL="0" indent="0">
              <a:buFont typeface="Arial" pitchFamily="34" charset="0"/>
              <a:buNone/>
              <a:defRPr sz="1800">
                <a:solidFill>
                  <a:schemeClr val="bg1">
                    <a:alpha val="98000"/>
                  </a:schemeClr>
                </a:solidFill>
                <a:latin typeface="+mj-lt"/>
              </a:defRPr>
            </a:lvl1pPr>
            <a:lvl2pPr marL="345047" indent="0">
              <a:buFont typeface="Arial" pitchFamily="34" charset="0"/>
              <a:buNone/>
              <a:defRPr/>
            </a:lvl2pPr>
            <a:lvl3pPr marL="641311" indent="0">
              <a:buFont typeface="Arial" pitchFamily="34" charset="0"/>
              <a:buNone/>
              <a:defRPr/>
            </a:lvl3pPr>
            <a:lvl4pPr marL="943523" indent="0">
              <a:buFont typeface="Arial" pitchFamily="34" charset="0"/>
              <a:buNone/>
              <a:defRPr/>
            </a:lvl4pPr>
            <a:lvl5pPr marL="120290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9441" y="171450"/>
            <a:ext cx="1873858" cy="217754"/>
          </a:xfrm>
          <a:prstGeom prst="rect">
            <a:avLst/>
          </a:prstGeom>
        </p:spPr>
      </p:pic>
    </p:spTree>
    <p:extLst>
      <p:ext uri="{BB962C8B-B14F-4D97-AF65-F5344CB8AC3E}">
        <p14:creationId xmlns:p14="http://schemas.microsoft.com/office/powerpoint/2010/main" val="40934542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5" name="Text Placeholder 4"/>
          <p:cNvSpPr>
            <a:spLocks noGrp="1"/>
          </p:cNvSpPr>
          <p:nvPr>
            <p:ph type="body" sz="quarter" idx="10"/>
          </p:nvPr>
        </p:nvSpPr>
        <p:spPr>
          <a:xfrm>
            <a:off x="389440"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23" indent="-3022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03" indent="-2593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45" indent="-2522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27192092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7654783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lgn="l" defTabSz="685306"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40" y="108585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80" indent="-257000">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0" indent="-257000">
              <a:spcBef>
                <a:spcPts val="0"/>
              </a:spcBef>
              <a:spcAft>
                <a:spcPts val="300"/>
              </a:spcAft>
              <a:buFont typeface="Arial" pitchFamily="34" charset="0"/>
              <a:buChar char="•"/>
              <a:defRPr/>
            </a:lvl5pPr>
            <a:lvl6pPr marL="774570" indent="-257000">
              <a:buFont typeface="Arial" pitchFamily="34" charset="0"/>
              <a:buChar char="•"/>
              <a:defRPr sz="1800">
                <a:gradFill>
                  <a:gsLst>
                    <a:gs pos="0">
                      <a:srgbClr val="595959"/>
                    </a:gs>
                    <a:gs pos="86000">
                      <a:srgbClr val="595959"/>
                    </a:gs>
                  </a:gsLst>
                  <a:lin ang="5400000" scaled="0"/>
                </a:gradFill>
              </a:defRPr>
            </a:lvl6pPr>
            <a:lvl7pPr marL="941144" indent="-168956">
              <a:defRPr>
                <a:gradFill>
                  <a:gsLst>
                    <a:gs pos="0">
                      <a:srgbClr val="595959"/>
                    </a:gs>
                    <a:gs pos="86000">
                      <a:srgbClr val="595959"/>
                    </a:gs>
                  </a:gsLst>
                  <a:lin ang="5400000" scaled="0"/>
                </a:gradFill>
              </a:defRPr>
            </a:lvl7pPr>
            <a:lvl8pPr marL="1114856" indent="-173713">
              <a:defRPr>
                <a:gradFill>
                  <a:gsLst>
                    <a:gs pos="0">
                      <a:srgbClr val="595959"/>
                    </a:gs>
                    <a:gs pos="86000">
                      <a:srgbClr val="595959"/>
                    </a:gs>
                  </a:gsLst>
                  <a:lin ang="5400000" scaled="0"/>
                </a:gradFill>
              </a:defRPr>
            </a:lvl8pPr>
          </a:lstStyle>
          <a:p>
            <a:pPr marL="259377" lvl="0" indent="-259377" algn="l" defTabSz="685306" rtl="0" eaLnBrk="1" latinLnBrk="0" hangingPunct="1">
              <a:lnSpc>
                <a:spcPct val="90000"/>
              </a:lnSpc>
              <a:spcBef>
                <a:spcPct val="20000"/>
              </a:spcBef>
              <a:buSzPct val="90000"/>
              <a:buFont typeface="Arial" pitchFamily="34" charset="0"/>
              <a:buChar char="•"/>
            </a:pPr>
            <a:r>
              <a:rPr lang="en-US"/>
              <a:t>Click to edit Master text styles</a:t>
            </a:r>
          </a:p>
          <a:p>
            <a:pPr marL="259377" lvl="1" indent="-259377" algn="l" defTabSz="685306" rtl="0" eaLnBrk="1" latinLnBrk="0" hangingPunct="1">
              <a:lnSpc>
                <a:spcPct val="90000"/>
              </a:lnSpc>
              <a:spcBef>
                <a:spcPct val="20000"/>
              </a:spcBef>
              <a:buSzPct val="90000"/>
              <a:buFont typeface="Arial" pitchFamily="34" charset="0"/>
              <a:buChar char="•"/>
            </a:pPr>
            <a:r>
              <a:rPr lang="en-US"/>
              <a:t>Second level</a:t>
            </a:r>
          </a:p>
          <a:p>
            <a:pPr marL="259377" lvl="2" indent="-259377" algn="l" defTabSz="685306" rtl="0" eaLnBrk="1" latinLnBrk="0" hangingPunct="1">
              <a:lnSpc>
                <a:spcPct val="90000"/>
              </a:lnSpc>
              <a:spcBef>
                <a:spcPct val="20000"/>
              </a:spcBef>
              <a:buSzPct val="90000"/>
              <a:buFont typeface="Arial" pitchFamily="34" charset="0"/>
              <a:buChar char="•"/>
            </a:pPr>
            <a:r>
              <a:rPr lang="en-US"/>
              <a:t>Third level</a:t>
            </a:r>
          </a:p>
          <a:p>
            <a:pPr marL="259377" lvl="3" indent="-259377" algn="l" defTabSz="685306" rtl="0" eaLnBrk="1" latinLnBrk="0" hangingPunct="1">
              <a:lnSpc>
                <a:spcPct val="90000"/>
              </a:lnSpc>
              <a:spcBef>
                <a:spcPct val="20000"/>
              </a:spcBef>
              <a:buSzPct val="90000"/>
              <a:buFont typeface="Arial" pitchFamily="34" charset="0"/>
              <a:buChar char="•"/>
            </a:pPr>
            <a:r>
              <a:rPr lang="en-US"/>
              <a:t>Fourth level</a:t>
            </a:r>
          </a:p>
          <a:p>
            <a:pPr marL="259377" lvl="4" indent="-259377" algn="l" defTabSz="685306"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354463209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3" name="Content Placeholder 2"/>
          <p:cNvSpPr>
            <a:spLocks noGrp="1"/>
          </p:cNvSpPr>
          <p:nvPr>
            <p:ph sz="half" idx="1"/>
          </p:nvPr>
        </p:nvSpPr>
        <p:spPr>
          <a:xfrm>
            <a:off x="389437" y="1085850"/>
            <a:ext cx="4115872" cy="1832810"/>
          </a:xfrm>
        </p:spPr>
        <p:txBody>
          <a:bodyPr/>
          <a:lstStyle>
            <a:lvl1pPr marL="255810" indent="-255810">
              <a:lnSpc>
                <a:spcPct val="90000"/>
              </a:lnSpc>
              <a:buSzPct val="80000"/>
              <a:buFont typeface="Arial" pitchFamily="34" charset="0"/>
              <a:buChar char="•"/>
              <a:defRPr sz="2400"/>
            </a:lvl1pPr>
            <a:lvl2pPr marL="469978" indent="-214167">
              <a:lnSpc>
                <a:spcPct val="90000"/>
              </a:lnSpc>
              <a:buSzPct val="80000"/>
              <a:buFont typeface="Arial" pitchFamily="34" charset="0"/>
              <a:buChar char="•"/>
              <a:defRPr sz="2100"/>
            </a:lvl2pPr>
            <a:lvl3pPr marL="685333" indent="-215357">
              <a:lnSpc>
                <a:spcPct val="90000"/>
              </a:lnSpc>
              <a:buSzPct val="80000"/>
              <a:buFont typeface="Arial" pitchFamily="34" charset="0"/>
              <a:buChar char="•"/>
              <a:defRPr sz="1800"/>
            </a:lvl3pPr>
            <a:lvl4pPr marL="1283812" indent="-168956">
              <a:lnSpc>
                <a:spcPct val="90000"/>
              </a:lnSpc>
              <a:buSzPct val="80000"/>
              <a:buFont typeface="Arial" pitchFamily="34" charset="0"/>
              <a:buChar char="•"/>
              <a:defRPr sz="1500"/>
            </a:lvl4pPr>
            <a:lvl5pPr marL="1457525" indent="-173713">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832809"/>
          </a:xfrm>
        </p:spPr>
        <p:txBody>
          <a:bodyPr/>
          <a:lstStyle>
            <a:lvl1pPr marL="342666" indent="-3426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78" indent="-34266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77" indent="-257000">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58" indent="-257000">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11" indent="-257000">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810" lvl="0" indent="-255810" algn="l" defTabSz="685306" rtl="0" eaLnBrk="1" latinLnBrk="0" hangingPunct="1">
              <a:lnSpc>
                <a:spcPct val="90000"/>
              </a:lnSpc>
              <a:spcBef>
                <a:spcPct val="20000"/>
              </a:spcBef>
              <a:buSzPct val="80000"/>
              <a:buFont typeface="Arial" pitchFamily="34" charset="0"/>
              <a:buChar char="•"/>
            </a:pPr>
            <a:r>
              <a:rPr lang="en-US"/>
              <a:t>Click to edit Master text styles</a:t>
            </a:r>
          </a:p>
          <a:p>
            <a:pPr marL="255810" lvl="1" indent="-255810" algn="l" defTabSz="685306" rtl="0" eaLnBrk="1" latinLnBrk="0" hangingPunct="1">
              <a:lnSpc>
                <a:spcPct val="90000"/>
              </a:lnSpc>
              <a:spcBef>
                <a:spcPct val="20000"/>
              </a:spcBef>
              <a:buSzPct val="80000"/>
              <a:buFont typeface="Arial" pitchFamily="34" charset="0"/>
              <a:buChar char="•"/>
            </a:pPr>
            <a:r>
              <a:rPr lang="en-US"/>
              <a:t>Second level</a:t>
            </a:r>
          </a:p>
          <a:p>
            <a:pPr marL="255810" lvl="2" indent="-255810" algn="l" defTabSz="685306" rtl="0" eaLnBrk="1" latinLnBrk="0" hangingPunct="1">
              <a:lnSpc>
                <a:spcPct val="90000"/>
              </a:lnSpc>
              <a:spcBef>
                <a:spcPct val="20000"/>
              </a:spcBef>
              <a:buSzPct val="80000"/>
              <a:buFont typeface="Arial" pitchFamily="34" charset="0"/>
              <a:buChar char="•"/>
            </a:pPr>
            <a:r>
              <a:rPr lang="en-US"/>
              <a:t>Third level</a:t>
            </a:r>
          </a:p>
          <a:p>
            <a:pPr marL="255810" lvl="3" indent="-255810" algn="l" defTabSz="685306" rtl="0" eaLnBrk="1" latinLnBrk="0" hangingPunct="1">
              <a:lnSpc>
                <a:spcPct val="90000"/>
              </a:lnSpc>
              <a:spcBef>
                <a:spcPct val="20000"/>
              </a:spcBef>
              <a:buSzPct val="80000"/>
              <a:buFont typeface="Arial" pitchFamily="34" charset="0"/>
              <a:buChar char="•"/>
            </a:pPr>
            <a:r>
              <a:rPr lang="en-US"/>
              <a:t>Fourth level</a:t>
            </a:r>
          </a:p>
          <a:p>
            <a:pPr marL="255810" lvl="4" indent="-255810" algn="l" defTabSz="685306"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40644366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3" name="Text Placeholder 2"/>
          <p:cNvSpPr>
            <a:spLocks noGrp="1"/>
          </p:cNvSpPr>
          <p:nvPr>
            <p:ph type="body" idx="1"/>
          </p:nvPr>
        </p:nvSpPr>
        <p:spPr>
          <a:xfrm>
            <a:off x="389437" y="1085850"/>
            <a:ext cx="4115872" cy="332399"/>
          </a:xfrm>
        </p:spPr>
        <p:txBody>
          <a:bodyPr anchor="b"/>
          <a:lstStyle>
            <a:lvl1pPr marL="0" indent="0">
              <a:lnSpc>
                <a:spcPct val="90000"/>
              </a:lnSpc>
              <a:spcBef>
                <a:spcPts val="0"/>
              </a:spcBef>
              <a:buNone/>
              <a:defRPr sz="2400" b="0">
                <a:latin typeface="Segoe UI Light" pitchFamily="34" charset="0"/>
              </a:defRPr>
            </a:lvl1pPr>
            <a:lvl2pPr marL="342653" indent="0">
              <a:buNone/>
              <a:defRPr sz="1500" b="1"/>
            </a:lvl2pPr>
            <a:lvl3pPr marL="685306" indent="0">
              <a:buNone/>
              <a:defRPr sz="1350" b="1"/>
            </a:lvl3pPr>
            <a:lvl4pPr marL="1027960" indent="0">
              <a:buNone/>
              <a:defRPr sz="1200" b="1"/>
            </a:lvl4pPr>
            <a:lvl5pPr marL="1370613" indent="0">
              <a:buNone/>
              <a:defRPr sz="1200" b="1"/>
            </a:lvl5pPr>
            <a:lvl6pPr marL="1713266" indent="0">
              <a:buNone/>
              <a:defRPr sz="1200" b="1"/>
            </a:lvl6pPr>
            <a:lvl7pPr marL="2055918" indent="0">
              <a:buNone/>
              <a:defRPr sz="1200" b="1"/>
            </a:lvl7pPr>
            <a:lvl8pPr marL="2398571" indent="0">
              <a:buNone/>
              <a:defRPr sz="1200" b="1"/>
            </a:lvl8pPr>
            <a:lvl9pPr marL="2741224"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7"/>
            <a:ext cx="4114800" cy="1458861"/>
          </a:xfrm>
        </p:spPr>
        <p:txBody>
          <a:bodyPr/>
          <a:lstStyle>
            <a:lvl1pPr marL="302216" indent="-302216">
              <a:buSzPct val="80000"/>
              <a:buFont typeface="Arial" pitchFamily="34" charset="0"/>
              <a:buChar char="•"/>
              <a:defRPr sz="2100"/>
            </a:lvl1pPr>
            <a:lvl2pPr marL="558024" indent="-241532">
              <a:buSzPct val="80000"/>
              <a:buFont typeface="Arial" pitchFamily="34" charset="0"/>
              <a:buChar char="•"/>
              <a:defRPr sz="2100"/>
            </a:lvl2pPr>
            <a:lvl3pPr marL="769812" indent="-211787" defTabSz="772190">
              <a:buSzPct val="80000"/>
              <a:buFont typeface="Arial" pitchFamily="34" charset="0"/>
              <a:buChar char="•"/>
              <a:defRPr sz="1800"/>
            </a:lvl3pPr>
            <a:lvl4pPr marL="987548" indent="-215357">
              <a:buSzPct val="80000"/>
              <a:buFont typeface="Arial" pitchFamily="34" charset="0"/>
              <a:buChar char="•"/>
              <a:defRPr sz="1500"/>
            </a:lvl4pPr>
            <a:lvl5pPr marL="1155311" indent="-167765">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653" indent="0">
              <a:buNone/>
              <a:defRPr sz="1500" b="1"/>
            </a:lvl2pPr>
            <a:lvl3pPr marL="685306" indent="0">
              <a:buNone/>
              <a:defRPr sz="1350" b="1"/>
            </a:lvl3pPr>
            <a:lvl4pPr marL="1027960" indent="0">
              <a:buNone/>
              <a:defRPr sz="1200" b="1"/>
            </a:lvl4pPr>
            <a:lvl5pPr marL="1370613" indent="0">
              <a:buNone/>
              <a:defRPr sz="1200" b="1"/>
            </a:lvl5pPr>
            <a:lvl6pPr marL="1713266" indent="0">
              <a:buNone/>
              <a:defRPr sz="1200" b="1"/>
            </a:lvl6pPr>
            <a:lvl7pPr marL="2055918" indent="0">
              <a:buNone/>
              <a:defRPr sz="1200" b="1"/>
            </a:lvl7pPr>
            <a:lvl8pPr marL="2398571" indent="0">
              <a:buNone/>
              <a:defRPr sz="1200" b="1"/>
            </a:lvl8pPr>
            <a:lvl9pPr marL="274122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089" indent="-22208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6" indent="-34266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91" indent="-257000">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191" indent="-257000">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24" indent="-257000">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191" indent="-257000">
              <a:defRPr sz="1200"/>
            </a:lvl6pPr>
            <a:lvl7pPr marL="1201712" indent="-214167">
              <a:defRPr sz="1200"/>
            </a:lvl7pPr>
            <a:lvl8pPr>
              <a:defRPr sz="1200"/>
            </a:lvl8pPr>
            <a:lvl9pPr>
              <a:defRPr sz="1200"/>
            </a:lvl9pPr>
          </a:lstStyle>
          <a:p>
            <a:pPr marL="302216" lvl="0" indent="-302216" algn="l" defTabSz="685306" rtl="0" eaLnBrk="1" latinLnBrk="0" hangingPunct="1">
              <a:lnSpc>
                <a:spcPct val="90000"/>
              </a:lnSpc>
              <a:spcBef>
                <a:spcPct val="20000"/>
              </a:spcBef>
              <a:buSzPct val="80000"/>
            </a:pPr>
            <a:r>
              <a:rPr lang="en-US"/>
              <a:t>Click to edit Master text styles</a:t>
            </a:r>
          </a:p>
          <a:p>
            <a:pPr marL="302216" lvl="1" indent="-302216" algn="l" defTabSz="685306" rtl="0" eaLnBrk="1" latinLnBrk="0" hangingPunct="1">
              <a:lnSpc>
                <a:spcPct val="90000"/>
              </a:lnSpc>
              <a:spcBef>
                <a:spcPct val="20000"/>
              </a:spcBef>
              <a:buSzPct val="80000"/>
            </a:pPr>
            <a:r>
              <a:rPr lang="en-US"/>
              <a:t>Second level</a:t>
            </a:r>
          </a:p>
          <a:p>
            <a:pPr marL="302216" lvl="2" indent="-302216" algn="l" defTabSz="685306" rtl="0" eaLnBrk="1" latinLnBrk="0" hangingPunct="1">
              <a:lnSpc>
                <a:spcPct val="90000"/>
              </a:lnSpc>
              <a:spcBef>
                <a:spcPct val="20000"/>
              </a:spcBef>
              <a:buSzPct val="80000"/>
            </a:pPr>
            <a:r>
              <a:rPr lang="en-US"/>
              <a:t>Third level</a:t>
            </a:r>
          </a:p>
          <a:p>
            <a:pPr marL="302216" lvl="3" indent="-302216" algn="l" defTabSz="685306" rtl="0" eaLnBrk="1" latinLnBrk="0" hangingPunct="1">
              <a:lnSpc>
                <a:spcPct val="90000"/>
              </a:lnSpc>
              <a:spcBef>
                <a:spcPct val="20000"/>
              </a:spcBef>
              <a:buSzPct val="80000"/>
            </a:pPr>
            <a:r>
              <a:rPr lang="en-US"/>
              <a:t>Fourth level</a:t>
            </a:r>
          </a:p>
          <a:p>
            <a:pPr marL="302216" lvl="4" indent="-302216" algn="l" defTabSz="685306"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15320067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20680529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37615719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8" tIns="34255" rIns="68508" bIns="34255" numCol="1" spcCol="0" rtlCol="0" anchor="ctr" anchorCtr="0" compatLnSpc="1">
            <a:prstTxWarp prst="textNoShape">
              <a:avLst/>
            </a:prstTxWarp>
          </a:bodyPr>
          <a:lstStyle/>
          <a:p>
            <a:pPr algn="ctr" defTabSz="6848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06"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2606032" y="2538621"/>
            <a:ext cx="5210341" cy="980660"/>
          </a:xfrm>
        </p:spPr>
        <p:txBody>
          <a:bodyPr lIns="182760" tIns="182760" anchor="ctr" anchorCtr="0"/>
          <a:lstStyle>
            <a:lvl1pPr marL="430714" indent="-428333">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306" rtl="0" eaLnBrk="1" latinLnBrk="0" hangingPunct="1">
              <a:lnSpc>
                <a:spcPct val="90000"/>
              </a:lnSpc>
              <a:spcBef>
                <a:spcPts val="0"/>
              </a:spcBef>
              <a:spcAft>
                <a:spcPts val="675"/>
              </a:spcAft>
              <a:buSzPct val="80000"/>
            </a:pPr>
            <a:r>
              <a:rPr lang="en-US" dirty="0"/>
              <a:t>Click to edit Master text styles</a:t>
            </a:r>
          </a:p>
          <a:p>
            <a:pPr marL="2381" lvl="1" indent="0" algn="l" defTabSz="685306"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900365"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4" tIns="30842" rIns="61684" bIns="30842" numCol="1" anchor="t" anchorCtr="0" compatLnSpc="1">
            <a:prstTxWarp prst="textNoShape">
              <a:avLst/>
            </a:prstTxWarp>
          </a:bodyPr>
          <a:lstStyle/>
          <a:p>
            <a:pPr defTabSz="913619"/>
            <a:endParaRPr lang="en-US" sz="1200">
              <a:solidFill>
                <a:srgbClr val="292929"/>
              </a:solidFill>
            </a:endParaRPr>
          </a:p>
        </p:txBody>
      </p:sp>
    </p:spTree>
    <p:extLst>
      <p:ext uri="{BB962C8B-B14F-4D97-AF65-F5344CB8AC3E}">
        <p14:creationId xmlns:p14="http://schemas.microsoft.com/office/powerpoint/2010/main" val="31385853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grpSp>
    </p:spTree>
    <p:extLst>
      <p:ext uri="{BB962C8B-B14F-4D97-AF65-F5344CB8AC3E}">
        <p14:creationId xmlns:p14="http://schemas.microsoft.com/office/powerpoint/2010/main" val="3673838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4" tIns="34268" rIns="68534" bIns="34268" numCol="1" anchor="t" anchorCtr="0" compatLnSpc="1">
            <a:prstTxWarp prst="textNoShape">
              <a:avLst/>
            </a:prstTxWarp>
          </a:bodyPr>
          <a:lstStyle/>
          <a:p>
            <a:pPr defTabSz="913619"/>
            <a:endParaRPr lang="en-US" sz="1800">
              <a:solidFill>
                <a:srgbClr val="292929"/>
              </a:solidFill>
            </a:endParaRPr>
          </a:p>
        </p:txBody>
      </p:sp>
    </p:spTree>
    <p:extLst>
      <p:ext uri="{BB962C8B-B14F-4D97-AF65-F5344CB8AC3E}">
        <p14:creationId xmlns:p14="http://schemas.microsoft.com/office/powerpoint/2010/main" val="9332960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grpSp>
    </p:spTree>
    <p:extLst>
      <p:ext uri="{BB962C8B-B14F-4D97-AF65-F5344CB8AC3E}">
        <p14:creationId xmlns:p14="http://schemas.microsoft.com/office/powerpoint/2010/main" val="62147473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4" tIns="30842" rIns="61684" bIns="30842" numCol="1" anchor="t" anchorCtr="0" compatLnSpc="1">
            <a:prstTxWarp prst="textNoShape">
              <a:avLst/>
            </a:prstTxWarp>
          </a:bodyPr>
          <a:lstStyle/>
          <a:p>
            <a:pPr defTabSz="913619"/>
            <a:endParaRPr lang="en-US" sz="1200">
              <a:solidFill>
                <a:srgbClr val="292929"/>
              </a:solidFill>
            </a:endParaRPr>
          </a:p>
        </p:txBody>
      </p:sp>
    </p:spTree>
    <p:extLst>
      <p:ext uri="{BB962C8B-B14F-4D97-AF65-F5344CB8AC3E}">
        <p14:creationId xmlns:p14="http://schemas.microsoft.com/office/powerpoint/2010/main" val="406629429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319"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indent="0" algn="l"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2411091727"/>
      </p:ext>
    </p:extLst>
  </p:cSld>
  <p:clrMapOvr>
    <a:masterClrMapping/>
  </p:clrMapOvr>
  <p:transition>
    <p:fade/>
  </p:transition>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grpSp>
    </p:spTree>
    <p:extLst>
      <p:ext uri="{BB962C8B-B14F-4D97-AF65-F5344CB8AC3E}">
        <p14:creationId xmlns:p14="http://schemas.microsoft.com/office/powerpoint/2010/main" val="35018934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2968" y="4753537"/>
            <a:ext cx="1880410" cy="218515"/>
          </a:xfrm>
          <a:prstGeom prst="rect">
            <a:avLst/>
          </a:prstGeom>
        </p:spPr>
      </p:pic>
    </p:spTree>
    <p:extLst>
      <p:ext uri="{BB962C8B-B14F-4D97-AF65-F5344CB8AC3E}">
        <p14:creationId xmlns:p14="http://schemas.microsoft.com/office/powerpoint/2010/main" val="33915242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2"/>
            <a:ext cx="8382000" cy="311567"/>
          </a:xfrm>
          <a:prstGeom prst="rect">
            <a:avLst/>
          </a:prstGeom>
          <a:noFill/>
          <a:ln w="12700">
            <a:noFill/>
            <a:miter lim="800000"/>
            <a:headEnd type="none" w="sm" len="sm"/>
            <a:tailEnd type="none" w="sm" len="sm"/>
          </a:ln>
          <a:effectLst/>
        </p:spPr>
        <p:txBody>
          <a:bodyPr vert="horz" wrap="square" lIns="68523" tIns="34262" rIns="68523" bIns="34262" numCol="1" anchor="t" anchorCtr="0" compatLnSpc="1">
            <a:prstTxWarp prst="textNoShape">
              <a:avLst/>
            </a:prstTxWarp>
            <a:spAutoFit/>
          </a:bodyPr>
          <a:lstStyle/>
          <a:p>
            <a:pPr algn="ctr" defTabSz="685108"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108"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246581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06"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384677"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06"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black">
          <a:xfrm>
            <a:off x="401136" y="4773488"/>
            <a:ext cx="1197051" cy="201275"/>
          </a:xfrm>
          <a:prstGeom prst="rect">
            <a:avLst/>
          </a:prstGeom>
          <a:noFill/>
          <a:ln>
            <a:noFill/>
          </a:ln>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9441" y="171450"/>
            <a:ext cx="1873858" cy="217754"/>
          </a:xfrm>
          <a:prstGeom prst="rect">
            <a:avLst/>
          </a:prstGeom>
        </p:spPr>
      </p:pic>
    </p:spTree>
    <p:extLst>
      <p:ext uri="{BB962C8B-B14F-4D97-AF65-F5344CB8AC3E}">
        <p14:creationId xmlns:p14="http://schemas.microsoft.com/office/powerpoint/2010/main" val="16483709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40" y="1085849"/>
            <a:ext cx="8363938" cy="1500411"/>
          </a:xfrm>
        </p:spPr>
        <p:txBody>
          <a:bodyPr/>
          <a:lstStyle>
            <a:lvl1pPr marL="345047" indent="-345047">
              <a:buClr>
                <a:srgbClr val="FFFFFF"/>
              </a:buClr>
              <a:buSzPct val="70000"/>
              <a:buFontTx/>
              <a:buBlip>
                <a:blip r:embed="rId2"/>
              </a:buBlip>
              <a:defRPr>
                <a:gradFill>
                  <a:gsLst>
                    <a:gs pos="0">
                      <a:srgbClr val="FFFFFF"/>
                    </a:gs>
                    <a:gs pos="86000">
                      <a:srgbClr val="FFFFFF"/>
                    </a:gs>
                  </a:gsLst>
                  <a:lin ang="5400000" scaled="0"/>
                </a:gradFill>
              </a:defRPr>
            </a:lvl1pPr>
            <a:lvl2pPr marL="641311" indent="-296264">
              <a:buClr>
                <a:srgbClr val="FFFFFF"/>
              </a:buClr>
              <a:buSzPct val="70000"/>
              <a:buFontTx/>
              <a:buBlip>
                <a:blip r:embed="rId2"/>
              </a:buBlip>
              <a:defRPr>
                <a:gradFill>
                  <a:gsLst>
                    <a:gs pos="0">
                      <a:srgbClr val="FFFFFF"/>
                    </a:gs>
                    <a:gs pos="86000">
                      <a:srgbClr val="FFFFFF"/>
                    </a:gs>
                  </a:gsLst>
                  <a:lin ang="5400000" scaled="0"/>
                </a:gradFill>
              </a:defRPr>
            </a:lvl2pPr>
            <a:lvl3pPr marL="943523" indent="-302216">
              <a:buClr>
                <a:srgbClr val="FFFFFF"/>
              </a:buClr>
              <a:buSzPct val="70000"/>
              <a:buFontTx/>
              <a:buBlip>
                <a:blip r:embed="rId2"/>
              </a:buBlip>
              <a:defRPr>
                <a:gradFill>
                  <a:gsLst>
                    <a:gs pos="0">
                      <a:srgbClr val="FFFFFF"/>
                    </a:gs>
                    <a:gs pos="86000">
                      <a:srgbClr val="FFFFFF"/>
                    </a:gs>
                  </a:gsLst>
                  <a:lin ang="5400000" scaled="0"/>
                </a:gradFill>
              </a:defRPr>
            </a:lvl3pPr>
            <a:lvl4pPr marL="1202903" indent="-259377">
              <a:buClr>
                <a:srgbClr val="FFFFFF"/>
              </a:buClr>
              <a:buSzPct val="70000"/>
              <a:buFontTx/>
              <a:buBlip>
                <a:blip r:embed="rId2"/>
              </a:buBlip>
              <a:defRPr>
                <a:gradFill>
                  <a:gsLst>
                    <a:gs pos="0">
                      <a:srgbClr val="FFFFFF"/>
                    </a:gs>
                    <a:gs pos="86000">
                      <a:srgbClr val="FFFFFF"/>
                    </a:gs>
                  </a:gsLst>
                  <a:lin ang="5400000" scaled="0"/>
                </a:gradFill>
              </a:defRPr>
            </a:lvl4pPr>
            <a:lvl5pPr marL="1455145" indent="-25224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7500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40" y="1085849"/>
            <a:ext cx="8363938" cy="1500411"/>
          </a:xfrm>
        </p:spPr>
        <p:txBody>
          <a:bodyPr/>
          <a:lstStyle>
            <a:lvl1pPr marL="345047" indent="-345047">
              <a:buClr>
                <a:srgbClr val="FFFFFF"/>
              </a:buClr>
              <a:buSzPct val="70000"/>
              <a:buFontTx/>
              <a:buBlip>
                <a:blip r:embed="rId2"/>
              </a:buBlip>
              <a:defRPr>
                <a:gradFill>
                  <a:gsLst>
                    <a:gs pos="0">
                      <a:srgbClr val="FFFFFF"/>
                    </a:gs>
                    <a:gs pos="86000">
                      <a:srgbClr val="FFFFFF"/>
                    </a:gs>
                  </a:gsLst>
                  <a:lin ang="5400000" scaled="0"/>
                </a:gradFill>
              </a:defRPr>
            </a:lvl1pPr>
            <a:lvl2pPr marL="641311" indent="-296264">
              <a:buClr>
                <a:srgbClr val="FFFFFF"/>
              </a:buClr>
              <a:buSzPct val="70000"/>
              <a:buFontTx/>
              <a:buBlip>
                <a:blip r:embed="rId2"/>
              </a:buBlip>
              <a:defRPr>
                <a:gradFill>
                  <a:gsLst>
                    <a:gs pos="0">
                      <a:srgbClr val="FFFFFF"/>
                    </a:gs>
                    <a:gs pos="86000">
                      <a:srgbClr val="FFFFFF"/>
                    </a:gs>
                  </a:gsLst>
                  <a:lin ang="5400000" scaled="0"/>
                </a:gradFill>
              </a:defRPr>
            </a:lvl2pPr>
            <a:lvl3pPr marL="943523" indent="-302216">
              <a:buClr>
                <a:srgbClr val="FFFFFF"/>
              </a:buClr>
              <a:buSzPct val="70000"/>
              <a:buFontTx/>
              <a:buBlip>
                <a:blip r:embed="rId2"/>
              </a:buBlip>
              <a:defRPr>
                <a:gradFill>
                  <a:gsLst>
                    <a:gs pos="0">
                      <a:srgbClr val="FFFFFF"/>
                    </a:gs>
                    <a:gs pos="86000">
                      <a:srgbClr val="FFFFFF"/>
                    </a:gs>
                  </a:gsLst>
                  <a:lin ang="5400000" scaled="0"/>
                </a:gradFill>
              </a:defRPr>
            </a:lvl3pPr>
            <a:lvl4pPr marL="1202903" indent="-259377">
              <a:buClr>
                <a:srgbClr val="FFFFFF"/>
              </a:buClr>
              <a:buSzPct val="70000"/>
              <a:buFontTx/>
              <a:buBlip>
                <a:blip r:embed="rId2"/>
              </a:buBlip>
              <a:defRPr>
                <a:gradFill>
                  <a:gsLst>
                    <a:gs pos="0">
                      <a:srgbClr val="FFFFFF"/>
                    </a:gs>
                    <a:gs pos="86000">
                      <a:srgbClr val="FFFFFF"/>
                    </a:gs>
                  </a:gsLst>
                  <a:lin ang="5400000" scaled="0"/>
                </a:gradFill>
              </a:defRPr>
            </a:lvl4pPr>
            <a:lvl5pPr marL="1455145" indent="-25224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9"/>
            <a:ext cx="9144001" cy="464344"/>
          </a:xfrm>
          <a:solidFill>
            <a:srgbClr val="FFFF99"/>
          </a:solidFill>
        </p:spPr>
        <p:txBody>
          <a:bodyPr wrap="square" lIns="152290" tIns="76145" rIns="152290" bIns="7614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5936435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1"/>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rtlCol="0" anchor="ctr" anchorCtr="0" compatLnSpc="1">
            <a:prstTxWarp prst="textNoShape">
              <a:avLst/>
            </a:prstTxWarp>
          </a:bodyPr>
          <a:lstStyle/>
          <a:p>
            <a:pPr algn="ctr" defTabSz="685108"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2" y="84915"/>
            <a:ext cx="1108605" cy="555265"/>
          </a:xfrm>
          <a:prstGeom prst="rect">
            <a:avLst/>
          </a:prstGeom>
        </p:spPr>
      </p:pic>
      <p:sp>
        <p:nvSpPr>
          <p:cNvPr id="13" name="Rectangle 12"/>
          <p:cNvSpPr/>
          <p:nvPr userDrawn="1"/>
        </p:nvSpPr>
        <p:spPr bwMode="auto">
          <a:xfrm>
            <a:off x="2"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rtlCol="0" anchor="ctr" anchorCtr="0" compatLnSpc="1">
            <a:prstTxWarp prst="textNoShape">
              <a:avLst/>
            </a:prstTxWarp>
          </a:bodyPr>
          <a:lstStyle/>
          <a:p>
            <a:pPr algn="ctr" defTabSz="685108"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177352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10730509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219327091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02504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image" Target="../media/image74.png"/><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theme" Target="../theme/theme11.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theme" Target="../theme/theme12.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theme" Target="../theme/theme4.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theme" Target="../theme/theme5.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image" Target="../media/image5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tags" Target="../tags/tag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ags" Target="../tags/tag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tags" Target="../tags/tag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vmlDrawing" Target="../drawings/vmlDrawing1.v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theme" Target="../theme/theme6.xml"/><Relationship Id="rId28" Type="http://schemas.openxmlformats.org/officeDocument/2006/relationships/tags" Target="../tags/tag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image" Target="../media/image58.emf"/><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tags" Target="../tags/tag3.xml"/><Relationship Id="rId30"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theme" Target="../theme/theme7.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image" Target="../media/image72.jpe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9.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7" r:id="rId4"/>
    <p:sldLayoutId id="2147483695" r:id="rId5"/>
    <p:sldLayoutId id="2147483696" r:id="rId6"/>
    <p:sldLayoutId id="2147483688" r:id="rId7"/>
    <p:sldLayoutId id="2147483694" r:id="rId8"/>
    <p:sldLayoutId id="2147483697" r:id="rId9"/>
    <p:sldLayoutId id="2147483690" r:id="rId10"/>
    <p:sldLayoutId id="2147483691" r:id="rId11"/>
    <p:sldLayoutId id="2147483692" r:id="rId12"/>
    <p:sldLayoutId id="2147483693" r:id="rId13"/>
    <p:sldLayoutId id="2147483689" r:id="rId14"/>
    <p:sldLayoutId id="2147483830" r:id="rId15"/>
    <p:sldLayoutId id="2147483831" r:id="rId16"/>
    <p:sldLayoutId id="2147483876" r:id="rId17"/>
    <p:sldLayoutId id="2147483903" r:id="rId18"/>
    <p:sldLayoutId id="2147483904" r:id="rId19"/>
    <p:sldLayoutId id="2147483933" r:id="rId20"/>
    <p:sldLayoutId id="2147483934" r:id="rId21"/>
    <p:sldLayoutId id="2147483967" r:id="rId22"/>
    <p:sldLayoutId id="2147483968" r:id="rId23"/>
    <p:sldLayoutId id="2147483969" r:id="rId24"/>
    <p:sldLayoutId id="2147483970" r:id="rId25"/>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214786"/>
            <a:ext cx="8363938" cy="734625"/>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99547" y="890716"/>
            <a:ext cx="8366320" cy="199734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45711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ransition>
    <p:fade/>
  </p:transition>
  <p:hf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820" marR="0" indent="-254820"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52" baseline="0">
          <a:gradFill>
            <a:gsLst>
              <a:gs pos="1250">
                <a:schemeClr val="tx1"/>
              </a:gs>
              <a:gs pos="100000">
                <a:schemeClr val="tx1"/>
              </a:gs>
            </a:gsLst>
            <a:lin ang="5400000" scaled="0"/>
          </a:gradFill>
          <a:latin typeface="+mj-lt"/>
          <a:ea typeface="+mn-ea"/>
          <a:cs typeface="+mn-cs"/>
        </a:defRPr>
      </a:lvl1pPr>
      <a:lvl2pPr marL="429862" marR="0" indent="-175041" algn="l" defTabSz="685845" rtl="0" eaLnBrk="1" fontAlgn="auto" latinLnBrk="0" hangingPunct="1">
        <a:lnSpc>
          <a:spcPct val="90000"/>
        </a:lnSpc>
        <a:spcBef>
          <a:spcPct val="20000"/>
        </a:spcBef>
        <a:spcAft>
          <a:spcPts val="0"/>
        </a:spcAft>
        <a:buClrTx/>
        <a:buSzPct val="90000"/>
        <a:buFont typeface="Wingdings"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98948" marR="0" indent="-169087" algn="l" defTabSz="685845" rtl="0" eaLnBrk="1" fontAlgn="auto" latinLnBrk="0" hangingPunct="1">
        <a:lnSpc>
          <a:spcPct val="90000"/>
        </a:lnSpc>
        <a:spcBef>
          <a:spcPct val="20000"/>
        </a:spcBef>
        <a:spcAft>
          <a:spcPts val="0"/>
        </a:spcAft>
        <a:buClrTx/>
        <a:buSzPct val="90000"/>
        <a:buFont typeface="Wingdings" pitchFamily="2" charset="2"/>
        <a:buChar char=""/>
        <a:tabLst>
          <a:tab pos="598948" algn="l"/>
        </a:tabLst>
        <a:defRPr sz="2059" kern="1200" spc="0" baseline="0">
          <a:gradFill>
            <a:gsLst>
              <a:gs pos="1250">
                <a:schemeClr val="tx1"/>
              </a:gs>
              <a:gs pos="100000">
                <a:schemeClr val="tx1"/>
              </a:gs>
            </a:gsLst>
            <a:lin ang="5400000" scaled="0"/>
          </a:gradFill>
          <a:latin typeface="+mn-lt"/>
          <a:ea typeface="+mn-ea"/>
          <a:cs typeface="+mn-cs"/>
        </a:defRPr>
      </a:lvl3pPr>
      <a:lvl4pPr marL="772798" marR="0" indent="-173850" algn="l" defTabSz="685845" rtl="0" eaLnBrk="1" fontAlgn="auto" latinLnBrk="0" hangingPunct="1">
        <a:lnSpc>
          <a:spcPct val="90000"/>
        </a:lnSpc>
        <a:spcBef>
          <a:spcPct val="20000"/>
        </a:spcBef>
        <a:spcAft>
          <a:spcPts val="0"/>
        </a:spcAft>
        <a:buClrTx/>
        <a:buSzPct val="90000"/>
        <a:buFont typeface="Wingdings"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941885" marR="0" indent="-169087" algn="l" defTabSz="685845" rtl="0" eaLnBrk="1" fontAlgn="auto" latinLnBrk="0" hangingPunct="1">
        <a:lnSpc>
          <a:spcPct val="90000"/>
        </a:lnSpc>
        <a:spcBef>
          <a:spcPct val="20000"/>
        </a:spcBef>
        <a:spcAft>
          <a:spcPts val="0"/>
        </a:spcAft>
        <a:buClrTx/>
        <a:buSzPct val="90000"/>
        <a:buFont typeface="Wingdings" pitchFamily="2" charset="2"/>
        <a:buChar char=""/>
        <a:tabLst>
          <a:tab pos="941885" algn="l"/>
        </a:tabLst>
        <a:defRPr sz="1765"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891767241"/>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84BBE66C-02E5-4F2A-A87C-2DB5ACA72FE1}" type="datetimeFigureOut">
              <a:rPr lang="en-US" smtClean="0">
                <a:solidFill>
                  <a:prstClr val="black">
                    <a:tint val="75000"/>
                  </a:prstClr>
                </a:solidFill>
              </a:rPr>
              <a:pPr defTabSz="685800"/>
              <a:t>11-Oct-16</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8134EC7D-6BFE-4159-933A-185C66021CD9}"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7906390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3381065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37368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7" r:id="rId30"/>
    <p:sldLayoutId id="2147483768" r:id="rId31"/>
  </p:sldLayoutIdLst>
  <p:transition>
    <p:fade/>
  </p:transition>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2"/>
            <a:ext cx="8363938" cy="560923"/>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13007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Lst>
  <p:transition>
    <p:fade/>
  </p:transition>
  <p:txStyles>
    <p:titleStyle>
      <a:lvl1pPr algn="l" defTabSz="685306"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7" indent="-345047" algn="l" defTabSz="68530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11" indent="-296264" algn="l" defTabSz="685306"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23" indent="-302216" algn="l" defTabSz="685306"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03" indent="-259377" algn="l" defTabSz="68530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45" indent="-252241" algn="l" defTabSz="68530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592"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45"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898"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553"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06" rtl="0" eaLnBrk="1" latinLnBrk="0" hangingPunct="1">
        <a:defRPr sz="1350" kern="1200">
          <a:solidFill>
            <a:schemeClr val="tx1"/>
          </a:solidFill>
          <a:latin typeface="+mn-lt"/>
          <a:ea typeface="+mn-ea"/>
          <a:cs typeface="+mn-cs"/>
        </a:defRPr>
      </a:lvl1pPr>
      <a:lvl2pPr marL="342653" algn="l" defTabSz="685306" rtl="0" eaLnBrk="1" latinLnBrk="0" hangingPunct="1">
        <a:defRPr sz="1350" kern="1200">
          <a:solidFill>
            <a:schemeClr val="tx1"/>
          </a:solidFill>
          <a:latin typeface="+mn-lt"/>
          <a:ea typeface="+mn-ea"/>
          <a:cs typeface="+mn-cs"/>
        </a:defRPr>
      </a:lvl2pPr>
      <a:lvl3pPr marL="685306" algn="l" defTabSz="685306" rtl="0" eaLnBrk="1" latinLnBrk="0" hangingPunct="1">
        <a:defRPr sz="1350" kern="1200">
          <a:solidFill>
            <a:schemeClr val="tx1"/>
          </a:solidFill>
          <a:latin typeface="+mn-lt"/>
          <a:ea typeface="+mn-ea"/>
          <a:cs typeface="+mn-cs"/>
        </a:defRPr>
      </a:lvl3pPr>
      <a:lvl4pPr marL="1027960" algn="l" defTabSz="685306" rtl="0" eaLnBrk="1" latinLnBrk="0" hangingPunct="1">
        <a:defRPr sz="1350" kern="1200">
          <a:solidFill>
            <a:schemeClr val="tx1"/>
          </a:solidFill>
          <a:latin typeface="+mn-lt"/>
          <a:ea typeface="+mn-ea"/>
          <a:cs typeface="+mn-cs"/>
        </a:defRPr>
      </a:lvl4pPr>
      <a:lvl5pPr marL="1370613" algn="l" defTabSz="685306" rtl="0" eaLnBrk="1" latinLnBrk="0" hangingPunct="1">
        <a:defRPr sz="1350" kern="1200">
          <a:solidFill>
            <a:schemeClr val="tx1"/>
          </a:solidFill>
          <a:latin typeface="+mn-lt"/>
          <a:ea typeface="+mn-ea"/>
          <a:cs typeface="+mn-cs"/>
        </a:defRPr>
      </a:lvl5pPr>
      <a:lvl6pPr marL="1713266" algn="l" defTabSz="685306" rtl="0" eaLnBrk="1" latinLnBrk="0" hangingPunct="1">
        <a:defRPr sz="1350" kern="1200">
          <a:solidFill>
            <a:schemeClr val="tx1"/>
          </a:solidFill>
          <a:latin typeface="+mn-lt"/>
          <a:ea typeface="+mn-ea"/>
          <a:cs typeface="+mn-cs"/>
        </a:defRPr>
      </a:lvl6pPr>
      <a:lvl7pPr marL="2055918" algn="l" defTabSz="685306" rtl="0" eaLnBrk="1" latinLnBrk="0" hangingPunct="1">
        <a:defRPr sz="1350" kern="1200">
          <a:solidFill>
            <a:schemeClr val="tx1"/>
          </a:solidFill>
          <a:latin typeface="+mn-lt"/>
          <a:ea typeface="+mn-ea"/>
          <a:cs typeface="+mn-cs"/>
        </a:defRPr>
      </a:lvl7pPr>
      <a:lvl8pPr marL="2398571" algn="l" defTabSz="685306" rtl="0" eaLnBrk="1" latinLnBrk="0" hangingPunct="1">
        <a:defRPr sz="1350" kern="1200">
          <a:solidFill>
            <a:schemeClr val="tx1"/>
          </a:solidFill>
          <a:latin typeface="+mn-lt"/>
          <a:ea typeface="+mn-ea"/>
          <a:cs typeface="+mn-cs"/>
        </a:defRPr>
      </a:lvl8pPr>
      <a:lvl9pPr marL="2741224" algn="l" defTabSz="68530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96200" y="4593336"/>
            <a:ext cx="1280548" cy="423037"/>
          </a:xfrm>
          <a:prstGeom prst="rect">
            <a:avLst/>
          </a:prstGeom>
        </p:spPr>
      </p:pic>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61854783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5"/>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3927" name="think-cell Slide" r:id="rId30" imgW="270" imgH="270" progId="TCLayout.ActiveDocument.1">
                  <p:embed/>
                </p:oleObj>
              </mc:Choice>
              <mc:Fallback>
                <p:oleObj name="think-cell Slide" r:id="rId30" imgW="270" imgH="270" progId="TCLayout.ActiveDocument.1">
                  <p:embed/>
                  <p:pic>
                    <p:nvPicPr>
                      <p:cNvPr id="3" name="Object 2" hidden="1"/>
                      <p:cNvPicPr/>
                      <p:nvPr/>
                    </p:nvPicPr>
                    <p:blipFill>
                      <a:blip r:embed="rId31"/>
                      <a:stretch>
                        <a:fillRect/>
                      </a:stretch>
                    </p:blipFill>
                    <p:spPr>
                      <a:xfrm>
                        <a:off x="1192" y="1192"/>
                        <a:ext cx="1190" cy="1190"/>
                      </a:xfrm>
                      <a:prstGeom prst="rect">
                        <a:avLst/>
                      </a:prstGeom>
                    </p:spPr>
                  </p:pic>
                </p:oleObj>
              </mc:Fallback>
            </mc:AlternateContent>
          </a:graphicData>
        </a:graphic>
      </p:graphicFrame>
      <p:sp>
        <p:nvSpPr>
          <p:cNvPr id="2" name="Title Placeholder 1"/>
          <p:cNvSpPr>
            <a:spLocks noGrp="1"/>
          </p:cNvSpPr>
          <p:nvPr>
            <p:ph type="title"/>
            <p:custDataLst>
              <p:tags r:id="rId26"/>
            </p:custDataLst>
          </p:nvPr>
        </p:nvSpPr>
        <p:spPr>
          <a:xfrm>
            <a:off x="2" y="1"/>
            <a:ext cx="9144000" cy="484532"/>
          </a:xfrm>
          <a:prstGeom prst="rect">
            <a:avLst/>
          </a:prstGeom>
        </p:spPr>
        <p:txBody>
          <a:bodyPr vert="horz" lIns="380851" tIns="152340" rIns="53319" bIns="53319" rtlCol="0" anchor="ctr">
            <a:normAutofit/>
          </a:bodyPr>
          <a:lstStyle/>
          <a:p>
            <a:endParaRPr lang="en-US" dirty="0"/>
          </a:p>
        </p:txBody>
      </p:sp>
      <p:sp>
        <p:nvSpPr>
          <p:cNvPr id="7" name="Footer Placeholder 6"/>
          <p:cNvSpPr>
            <a:spLocks noGrp="1"/>
          </p:cNvSpPr>
          <p:nvPr>
            <p:ph type="ftr" sz="quarter" idx="3"/>
            <p:custDataLst>
              <p:tags r:id="rId27"/>
            </p:custDataLst>
          </p:nvPr>
        </p:nvSpPr>
        <p:spPr>
          <a:xfrm>
            <a:off x="2286000" y="4858414"/>
            <a:ext cx="6286500" cy="285095"/>
          </a:xfrm>
          <a:prstGeom prst="rect">
            <a:avLst/>
          </a:prstGeom>
        </p:spPr>
        <p:txBody>
          <a:bodyPr vert="horz" lIns="76170" tIns="38085" rIns="76170" bIns="38085" rtlCol="0" anchor="ctr"/>
          <a:lstStyle>
            <a:lvl1pPr algn="l">
              <a:defRPr sz="600">
                <a:solidFill>
                  <a:schemeClr val="tx1"/>
                </a:solidFill>
                <a:latin typeface="Segoe UI" pitchFamily="34" charset="0"/>
                <a:ea typeface="Segoe UI" pitchFamily="34" charset="0"/>
                <a:cs typeface="Segoe UI" pitchFamily="34" charset="0"/>
              </a:defRPr>
            </a:lvl1pPr>
          </a:lstStyle>
          <a:p>
            <a:pPr defTabSz="815988"/>
            <a:endParaRPr lang="en-US" dirty="0">
              <a:solidFill>
                <a:srgbClr val="505050"/>
              </a:solidFill>
            </a:endParaRPr>
          </a:p>
        </p:txBody>
      </p:sp>
      <p:sp>
        <p:nvSpPr>
          <p:cNvPr id="15" name="Text Placeholder 14"/>
          <p:cNvSpPr>
            <a:spLocks noGrp="1"/>
          </p:cNvSpPr>
          <p:nvPr>
            <p:ph type="body" idx="1"/>
            <p:custDataLst>
              <p:tags r:id="rId28"/>
            </p:custDataLst>
          </p:nvPr>
        </p:nvSpPr>
        <p:spPr>
          <a:xfrm>
            <a:off x="571502" y="1143004"/>
            <a:ext cx="8001000" cy="3428999"/>
          </a:xfrm>
          <a:prstGeom prst="rect">
            <a:avLst/>
          </a:prstGeom>
        </p:spPr>
        <p:txBody>
          <a:bodyPr vert="horz" lIns="91430" tIns="45715" rIns="91430"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custDataLst>
              <p:tags r:id="rId29"/>
            </p:custDataLst>
          </p:nvPr>
        </p:nvSpPr>
        <p:spPr>
          <a:xfrm>
            <a:off x="8572506" y="4858405"/>
            <a:ext cx="571499" cy="285095"/>
          </a:xfrm>
          <a:prstGeom prst="rect">
            <a:avLst/>
          </a:prstGeom>
        </p:spPr>
        <p:txBody>
          <a:bodyPr vert="horz" lIns="91430" tIns="45715" rIns="91430" bIns="45715" rtlCol="0" anchor="ctr"/>
          <a:lstStyle>
            <a:lvl1pPr algn="r">
              <a:defRPr sz="600">
                <a:solidFill>
                  <a:schemeClr val="tx1"/>
                </a:solidFill>
                <a:latin typeface="Segoe UI" pitchFamily="34" charset="0"/>
                <a:ea typeface="Segoe UI" pitchFamily="34" charset="0"/>
                <a:cs typeface="Segoe UI" pitchFamily="34" charset="0"/>
              </a:defRPr>
            </a:lvl1pPr>
          </a:lstStyle>
          <a:p>
            <a:pPr defTabSz="815988"/>
            <a:fld id="{FAADACFB-7C71-4E89-89D2-7BBA40B7BFA9}" type="slidenum">
              <a:rPr lang="en-US" smtClean="0">
                <a:solidFill>
                  <a:srgbClr val="505050"/>
                </a:solidFill>
              </a:rPr>
              <a:pPr defTabSz="815988"/>
              <a:t>‹#›</a:t>
            </a:fld>
            <a:endParaRPr lang="en-US" dirty="0">
              <a:solidFill>
                <a:srgbClr val="505050"/>
              </a:solidFill>
            </a:endParaRPr>
          </a:p>
        </p:txBody>
      </p:sp>
    </p:spTree>
    <p:extLst>
      <p:ext uri="{BB962C8B-B14F-4D97-AF65-F5344CB8AC3E}">
        <p14:creationId xmlns:p14="http://schemas.microsoft.com/office/powerpoint/2010/main" val="3562377260"/>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Lst>
  <p:transition>
    <p:fade/>
  </p:transition>
  <p:hf hdr="0" ftr="0" dt="0"/>
  <p:txStyles>
    <p:titleStyle>
      <a:lvl1pPr marL="0" indent="0" algn="l" defTabSz="815988" rtl="0" eaLnBrk="1" latinLnBrk="0" hangingPunct="1">
        <a:lnSpc>
          <a:spcPct val="90000"/>
        </a:lnSpc>
        <a:spcBef>
          <a:spcPct val="0"/>
        </a:spcBef>
        <a:buNone/>
        <a:defRPr lang="en-US" sz="3000" kern="1200" spc="-44" baseline="0" dirty="0">
          <a:solidFill>
            <a:srgbClr val="505050"/>
          </a:solidFill>
          <a:latin typeface="Segoe UI Light" pitchFamily="34" charset="0"/>
          <a:ea typeface="Segoe UI" pitchFamily="34" charset="0"/>
          <a:cs typeface="Segoe UI" pitchFamily="34" charset="0"/>
        </a:defRPr>
      </a:lvl1pPr>
    </p:titleStyle>
    <p:bodyStyle>
      <a:lvl1pPr marL="142805" indent="-142805" algn="l" defTabSz="815988" rtl="0" eaLnBrk="1" latinLnBrk="0" hangingPunct="1">
        <a:spcBef>
          <a:spcPct val="20000"/>
        </a:spcBef>
        <a:buClr>
          <a:schemeClr val="tx1"/>
        </a:buClr>
        <a:buSzPct val="100000"/>
        <a:buFont typeface="Wingdings" pitchFamily="2" charset="2"/>
        <a:buChar char="§"/>
        <a:defRPr sz="1800" kern="1200">
          <a:solidFill>
            <a:schemeClr val="tx1"/>
          </a:solidFill>
          <a:latin typeface="Segoe UI" pitchFamily="34" charset="0"/>
          <a:ea typeface="Segoe UI" pitchFamily="34" charset="0"/>
          <a:cs typeface="Segoe UI" pitchFamily="34" charset="0"/>
        </a:defRPr>
      </a:lvl1pPr>
      <a:lvl2pPr marL="357013" indent="-145781" algn="l" defTabSz="815988" rtl="0" eaLnBrk="1" latinLnBrk="0" hangingPunct="1">
        <a:spcBef>
          <a:spcPct val="20000"/>
        </a:spcBef>
        <a:buFont typeface="Arial" pitchFamily="34" charset="0"/>
        <a:buChar char="–"/>
        <a:defRPr sz="1350" kern="1200">
          <a:solidFill>
            <a:srgbClr val="505050"/>
          </a:solidFill>
          <a:latin typeface="Segoe UI" pitchFamily="34" charset="0"/>
          <a:ea typeface="Segoe UI" pitchFamily="34" charset="0"/>
          <a:cs typeface="Segoe UI" pitchFamily="34" charset="0"/>
        </a:defRPr>
      </a:lvl2pPr>
      <a:lvl3pPr marL="571220" indent="-129913" algn="l" defTabSz="815988" rtl="0" eaLnBrk="1" latinLnBrk="0" hangingPunct="1">
        <a:spcBef>
          <a:spcPct val="20000"/>
        </a:spcBef>
        <a:buFont typeface="Arial" pitchFamily="34" charset="0"/>
        <a:buChar char="•"/>
        <a:defRPr sz="1200" kern="1200">
          <a:solidFill>
            <a:srgbClr val="505050"/>
          </a:solidFill>
          <a:latin typeface="Segoe UI" pitchFamily="34" charset="0"/>
          <a:ea typeface="Segoe UI" pitchFamily="34" charset="0"/>
          <a:cs typeface="Segoe UI" pitchFamily="34" charset="0"/>
        </a:defRPr>
      </a:lvl3pPr>
      <a:lvl4pPr marL="785428" indent="-132888" algn="l" defTabSz="815988"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4pPr>
      <a:lvl5pPr marL="963935" indent="-134872" algn="l" defTabSz="815988"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5pPr>
      <a:lvl6pPr marL="2243968"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651962"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059957"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467950"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15988" rtl="0" eaLnBrk="1" latinLnBrk="0" hangingPunct="1">
        <a:defRPr sz="1650" kern="1200">
          <a:solidFill>
            <a:schemeClr val="tx1"/>
          </a:solidFill>
          <a:latin typeface="+mn-lt"/>
          <a:ea typeface="+mn-ea"/>
          <a:cs typeface="+mn-cs"/>
        </a:defRPr>
      </a:lvl1pPr>
      <a:lvl2pPr marL="407994" algn="l" defTabSz="815988" rtl="0" eaLnBrk="1" latinLnBrk="0" hangingPunct="1">
        <a:defRPr sz="1650" kern="1200">
          <a:solidFill>
            <a:schemeClr val="tx1"/>
          </a:solidFill>
          <a:latin typeface="+mn-lt"/>
          <a:ea typeface="+mn-ea"/>
          <a:cs typeface="+mn-cs"/>
        </a:defRPr>
      </a:lvl2pPr>
      <a:lvl3pPr marL="815988" algn="l" defTabSz="815988" rtl="0" eaLnBrk="1" latinLnBrk="0" hangingPunct="1">
        <a:defRPr sz="1650" kern="1200">
          <a:solidFill>
            <a:schemeClr val="tx1"/>
          </a:solidFill>
          <a:latin typeface="+mn-lt"/>
          <a:ea typeface="+mn-ea"/>
          <a:cs typeface="+mn-cs"/>
        </a:defRPr>
      </a:lvl3pPr>
      <a:lvl4pPr marL="1223983" algn="l" defTabSz="815988" rtl="0" eaLnBrk="1" latinLnBrk="0" hangingPunct="1">
        <a:defRPr sz="1650" kern="1200">
          <a:solidFill>
            <a:schemeClr val="tx1"/>
          </a:solidFill>
          <a:latin typeface="+mn-lt"/>
          <a:ea typeface="+mn-ea"/>
          <a:cs typeface="+mn-cs"/>
        </a:defRPr>
      </a:lvl4pPr>
      <a:lvl5pPr marL="1631977" algn="l" defTabSz="815988" rtl="0" eaLnBrk="1" latinLnBrk="0" hangingPunct="1">
        <a:defRPr sz="1650" kern="1200">
          <a:solidFill>
            <a:schemeClr val="tx1"/>
          </a:solidFill>
          <a:latin typeface="+mn-lt"/>
          <a:ea typeface="+mn-ea"/>
          <a:cs typeface="+mn-cs"/>
        </a:defRPr>
      </a:lvl5pPr>
      <a:lvl6pPr marL="2039971" algn="l" defTabSz="815988" rtl="0" eaLnBrk="1" latinLnBrk="0" hangingPunct="1">
        <a:defRPr sz="1650" kern="1200">
          <a:solidFill>
            <a:schemeClr val="tx1"/>
          </a:solidFill>
          <a:latin typeface="+mn-lt"/>
          <a:ea typeface="+mn-ea"/>
          <a:cs typeface="+mn-cs"/>
        </a:defRPr>
      </a:lvl6pPr>
      <a:lvl7pPr marL="2447964" algn="l" defTabSz="815988" rtl="0" eaLnBrk="1" latinLnBrk="0" hangingPunct="1">
        <a:defRPr sz="1650" kern="1200">
          <a:solidFill>
            <a:schemeClr val="tx1"/>
          </a:solidFill>
          <a:latin typeface="+mn-lt"/>
          <a:ea typeface="+mn-ea"/>
          <a:cs typeface="+mn-cs"/>
        </a:defRPr>
      </a:lvl7pPr>
      <a:lvl8pPr marL="2855959" algn="l" defTabSz="815988" rtl="0" eaLnBrk="1" latinLnBrk="0" hangingPunct="1">
        <a:defRPr sz="1650" kern="1200">
          <a:solidFill>
            <a:schemeClr val="tx1"/>
          </a:solidFill>
          <a:latin typeface="+mn-lt"/>
          <a:ea typeface="+mn-ea"/>
          <a:cs typeface="+mn-cs"/>
        </a:defRPr>
      </a:lvl8pPr>
      <a:lvl9pPr marL="3263953" algn="l" defTabSz="815988" rtl="0" eaLnBrk="1" latinLnBrk="0" hangingPunct="1">
        <a:defRPr sz="16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214792"/>
            <a:ext cx="8363939" cy="734489"/>
          </a:xfrm>
          <a:prstGeom prst="rect">
            <a:avLst/>
          </a:prstGeom>
        </p:spPr>
        <p:txBody>
          <a:bodyPr vert="horz" wrap="square" lIns="146192" tIns="91373" rIns="146192" bIns="91373"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99548" y="890722"/>
            <a:ext cx="8366320" cy="2011543"/>
          </a:xfrm>
          <a:prstGeom prst="rect">
            <a:avLst/>
          </a:prstGeom>
        </p:spPr>
        <p:txBody>
          <a:bodyPr vert="horz" lIns="182740" tIns="146192" rIns="182740" bIns="146192"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8565868" y="4812093"/>
            <a:ext cx="376205" cy="113108"/>
          </a:xfrm>
          <a:prstGeom prst="rect">
            <a:avLst/>
          </a:prstGeom>
          <a:noFill/>
        </p:spPr>
        <p:txBody>
          <a:bodyPr wrap="square" lIns="0" tIns="0" rIns="182740" bIns="0" rtlCol="0" anchor="b" anchorCtr="0">
            <a:spAutoFit/>
          </a:bodyPr>
          <a:lstStyle>
            <a:lvl1pPr algn="r">
              <a:defRPr lang="en-US" sz="735" spc="-15" baseline="0" smtClean="0">
                <a:gradFill>
                  <a:gsLst>
                    <a:gs pos="0">
                      <a:schemeClr val="tx1"/>
                    </a:gs>
                    <a:gs pos="100000">
                      <a:schemeClr val="tx1"/>
                    </a:gs>
                  </a:gsLst>
                  <a:lin ang="5400000" scaled="0"/>
                </a:gradFill>
              </a:defRPr>
            </a:lvl1p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79073391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Lst>
  <p:transition>
    <p:fade/>
  </p:transition>
  <p:txStyles>
    <p:titleStyle>
      <a:lvl1pPr algn="l" defTabSz="685247" rtl="0" eaLnBrk="1" latinLnBrk="0" hangingPunct="1">
        <a:lnSpc>
          <a:spcPct val="90000"/>
        </a:lnSpc>
        <a:spcBef>
          <a:spcPct val="0"/>
        </a:spcBef>
        <a:buNone/>
        <a:defRPr lang="en-US" sz="3971"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597" marR="0" indent="-254597" algn="l" defTabSz="685247" rtl="0" eaLnBrk="1" fontAlgn="auto" latinLnBrk="0" hangingPunct="1">
        <a:lnSpc>
          <a:spcPct val="90000"/>
        </a:lnSpc>
        <a:spcBef>
          <a:spcPct val="20000"/>
        </a:spcBef>
        <a:spcAft>
          <a:spcPts val="0"/>
        </a:spcAft>
        <a:buClrTx/>
        <a:buSzPct val="90000"/>
        <a:buFont typeface="Arial" pitchFamily="34" charset="0"/>
        <a:buChar char="•"/>
        <a:tabLst/>
        <a:defRPr sz="2867" kern="1200" spc="-53" baseline="0">
          <a:gradFill>
            <a:gsLst>
              <a:gs pos="1250">
                <a:schemeClr val="tx1"/>
              </a:gs>
              <a:gs pos="100000">
                <a:schemeClr val="tx1"/>
              </a:gs>
            </a:gsLst>
            <a:lin ang="5400000" scaled="0"/>
          </a:gradFill>
          <a:latin typeface="+mj-lt"/>
          <a:ea typeface="+mn-ea"/>
          <a:cs typeface="+mn-cs"/>
        </a:defRPr>
      </a:lvl1pPr>
      <a:lvl2pPr marL="429488" marR="0" indent="-174890" algn="l" defTabSz="685247" rtl="0" eaLnBrk="1" fontAlgn="auto" latinLnBrk="0" hangingPunct="1">
        <a:lnSpc>
          <a:spcPct val="90000"/>
        </a:lnSpc>
        <a:spcBef>
          <a:spcPct val="20000"/>
        </a:spcBef>
        <a:spcAft>
          <a:spcPts val="0"/>
        </a:spcAft>
        <a:buClrTx/>
        <a:buSzPct val="90000"/>
        <a:buFont typeface="Wingdings" pitchFamily="2" charset="2"/>
        <a:buChar char=""/>
        <a:tabLst/>
        <a:defRPr sz="2132" kern="1200" spc="0" baseline="0">
          <a:gradFill>
            <a:gsLst>
              <a:gs pos="1250">
                <a:schemeClr val="tx1"/>
              </a:gs>
              <a:gs pos="100000">
                <a:schemeClr val="tx1"/>
              </a:gs>
            </a:gsLst>
            <a:lin ang="5400000" scaled="0"/>
          </a:gradFill>
          <a:latin typeface="+mn-lt"/>
          <a:ea typeface="+mn-ea"/>
          <a:cs typeface="+mn-cs"/>
        </a:defRPr>
      </a:lvl2pPr>
      <a:lvl3pPr marL="598427" marR="0" indent="-168938" algn="l" defTabSz="685247" rtl="0" eaLnBrk="1" fontAlgn="auto" latinLnBrk="0" hangingPunct="1">
        <a:lnSpc>
          <a:spcPct val="90000"/>
        </a:lnSpc>
        <a:spcBef>
          <a:spcPct val="20000"/>
        </a:spcBef>
        <a:spcAft>
          <a:spcPts val="0"/>
        </a:spcAft>
        <a:buClrTx/>
        <a:buSzPct val="90000"/>
        <a:buFont typeface="Wingdings" pitchFamily="2" charset="2"/>
        <a:buChar char=""/>
        <a:tabLst>
          <a:tab pos="598427" algn="l"/>
        </a:tabLst>
        <a:defRPr sz="2132" kern="1200" spc="0" baseline="0">
          <a:gradFill>
            <a:gsLst>
              <a:gs pos="1250">
                <a:schemeClr val="tx1"/>
              </a:gs>
              <a:gs pos="100000">
                <a:schemeClr val="tx1"/>
              </a:gs>
            </a:gsLst>
            <a:lin ang="5400000" scaled="0"/>
          </a:gradFill>
          <a:latin typeface="+mn-lt"/>
          <a:ea typeface="+mn-ea"/>
          <a:cs typeface="+mn-cs"/>
        </a:defRPr>
      </a:lvl3pPr>
      <a:lvl4pPr marL="772125" marR="0" indent="-173699" algn="l" defTabSz="685247" rtl="0" eaLnBrk="1" fontAlgn="auto" latinLnBrk="0" hangingPunct="1">
        <a:lnSpc>
          <a:spcPct val="90000"/>
        </a:lnSpc>
        <a:spcBef>
          <a:spcPct val="20000"/>
        </a:spcBef>
        <a:spcAft>
          <a:spcPts val="0"/>
        </a:spcAft>
        <a:buClrTx/>
        <a:buSzPct val="90000"/>
        <a:buFont typeface="Wingdings"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941067" marR="0" indent="-168938" algn="l" defTabSz="685247" rtl="0" eaLnBrk="1" fontAlgn="auto" latinLnBrk="0" hangingPunct="1">
        <a:lnSpc>
          <a:spcPct val="90000"/>
        </a:lnSpc>
        <a:spcBef>
          <a:spcPct val="20000"/>
        </a:spcBef>
        <a:spcAft>
          <a:spcPts val="0"/>
        </a:spcAft>
        <a:buClrTx/>
        <a:buSzPct val="90000"/>
        <a:buFont typeface="Wingdings" pitchFamily="2" charset="2"/>
        <a:buChar char=""/>
        <a:tabLst>
          <a:tab pos="941067" algn="l"/>
        </a:tabLst>
        <a:defRPr sz="1765" kern="1200" spc="0" baseline="0">
          <a:gradFill>
            <a:gsLst>
              <a:gs pos="1250">
                <a:schemeClr val="tx1"/>
              </a:gs>
              <a:gs pos="100000">
                <a:schemeClr val="tx1"/>
              </a:gs>
            </a:gsLst>
            <a:lin ang="5400000" scaled="0"/>
          </a:gradFill>
          <a:latin typeface="+mn-lt"/>
          <a:ea typeface="+mn-ea"/>
          <a:cs typeface="+mn-cs"/>
        </a:defRPr>
      </a:lvl5pPr>
      <a:lvl6pPr marL="1884432"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060"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69684"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2309"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247" rtl="0" eaLnBrk="1" latinLnBrk="0" hangingPunct="1">
        <a:defRPr sz="1324" kern="1200">
          <a:solidFill>
            <a:schemeClr val="tx1"/>
          </a:solidFill>
          <a:latin typeface="+mn-lt"/>
          <a:ea typeface="+mn-ea"/>
          <a:cs typeface="+mn-cs"/>
        </a:defRPr>
      </a:lvl1pPr>
      <a:lvl2pPr marL="342624" algn="l" defTabSz="685247" rtl="0" eaLnBrk="1" latinLnBrk="0" hangingPunct="1">
        <a:defRPr sz="1324" kern="1200">
          <a:solidFill>
            <a:schemeClr val="tx1"/>
          </a:solidFill>
          <a:latin typeface="+mn-lt"/>
          <a:ea typeface="+mn-ea"/>
          <a:cs typeface="+mn-cs"/>
        </a:defRPr>
      </a:lvl2pPr>
      <a:lvl3pPr marL="685247" algn="l" defTabSz="685247" rtl="0" eaLnBrk="1" latinLnBrk="0" hangingPunct="1">
        <a:defRPr sz="1324" kern="1200">
          <a:solidFill>
            <a:schemeClr val="tx1"/>
          </a:solidFill>
          <a:latin typeface="+mn-lt"/>
          <a:ea typeface="+mn-ea"/>
          <a:cs typeface="+mn-cs"/>
        </a:defRPr>
      </a:lvl3pPr>
      <a:lvl4pPr marL="1027873" algn="l" defTabSz="685247" rtl="0" eaLnBrk="1" latinLnBrk="0" hangingPunct="1">
        <a:defRPr sz="1324" kern="1200">
          <a:solidFill>
            <a:schemeClr val="tx1"/>
          </a:solidFill>
          <a:latin typeface="+mn-lt"/>
          <a:ea typeface="+mn-ea"/>
          <a:cs typeface="+mn-cs"/>
        </a:defRPr>
      </a:lvl4pPr>
      <a:lvl5pPr marL="1370498" algn="l" defTabSz="685247" rtl="0" eaLnBrk="1" latinLnBrk="0" hangingPunct="1">
        <a:defRPr sz="1324" kern="1200">
          <a:solidFill>
            <a:schemeClr val="tx1"/>
          </a:solidFill>
          <a:latin typeface="+mn-lt"/>
          <a:ea typeface="+mn-ea"/>
          <a:cs typeface="+mn-cs"/>
        </a:defRPr>
      </a:lvl5pPr>
      <a:lvl6pPr marL="1713123" algn="l" defTabSz="685247" rtl="0" eaLnBrk="1" latinLnBrk="0" hangingPunct="1">
        <a:defRPr sz="1324" kern="1200">
          <a:solidFill>
            <a:schemeClr val="tx1"/>
          </a:solidFill>
          <a:latin typeface="+mn-lt"/>
          <a:ea typeface="+mn-ea"/>
          <a:cs typeface="+mn-cs"/>
        </a:defRPr>
      </a:lvl6pPr>
      <a:lvl7pPr marL="2055745" algn="l" defTabSz="685247" rtl="0" eaLnBrk="1" latinLnBrk="0" hangingPunct="1">
        <a:defRPr sz="1324" kern="1200">
          <a:solidFill>
            <a:schemeClr val="tx1"/>
          </a:solidFill>
          <a:latin typeface="+mn-lt"/>
          <a:ea typeface="+mn-ea"/>
          <a:cs typeface="+mn-cs"/>
        </a:defRPr>
      </a:lvl7pPr>
      <a:lvl8pPr marL="2398372" algn="l" defTabSz="685247" rtl="0" eaLnBrk="1" latinLnBrk="0" hangingPunct="1">
        <a:defRPr sz="1324" kern="1200">
          <a:solidFill>
            <a:schemeClr val="tx1"/>
          </a:solidFill>
          <a:latin typeface="+mn-lt"/>
          <a:ea typeface="+mn-ea"/>
          <a:cs typeface="+mn-cs"/>
        </a:defRPr>
      </a:lvl8pPr>
      <a:lvl9pPr marL="2740995" algn="l" defTabSz="685247" rtl="0" eaLnBrk="1" latinLnBrk="0" hangingPunct="1">
        <a:defRPr sz="132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229851" y="-171450"/>
            <a:ext cx="9605195" cy="54864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453140" y="1076707"/>
            <a:ext cx="8234731" cy="133190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456129" y="317026"/>
            <a:ext cx="8231743" cy="623248"/>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46813786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Lst>
  <p:transition>
    <p:fade/>
  </p:transition>
  <p:txStyles>
    <p:titleStyle>
      <a:lvl1pPr algn="l" defTabSz="685772" rtl="0" eaLnBrk="1" latinLnBrk="0" hangingPunct="1">
        <a:lnSpc>
          <a:spcPct val="90000"/>
        </a:lnSpc>
        <a:spcBef>
          <a:spcPct val="0"/>
        </a:spcBef>
        <a:buNone/>
        <a:defRPr lang="en-US" sz="4500" b="0" kern="1200" cap="none" spc="-225"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161925" indent="-161925" algn="l" defTabSz="685772" rtl="0" eaLnBrk="1" latinLnBrk="0" hangingPunct="1">
        <a:lnSpc>
          <a:spcPct val="90000"/>
        </a:lnSpc>
        <a:spcBef>
          <a:spcPct val="20000"/>
        </a:spcBef>
        <a:buClrTx/>
        <a:buSzPct val="90000"/>
        <a:buFont typeface="Arial" pitchFamily="34" charset="0"/>
        <a:buChar char="•"/>
        <a:defRPr sz="2100" kern="1200">
          <a:gradFill>
            <a:gsLst>
              <a:gs pos="2917">
                <a:schemeClr val="tx2"/>
              </a:gs>
              <a:gs pos="33000">
                <a:schemeClr val="tx2"/>
              </a:gs>
            </a:gsLst>
            <a:lin ang="5400000" scaled="0"/>
          </a:gradFill>
          <a:latin typeface="Segoe UI" pitchFamily="34" charset="0"/>
          <a:ea typeface="+mn-ea"/>
          <a:cs typeface="+mn-cs"/>
        </a:defRPr>
      </a:lvl1pPr>
      <a:lvl2pPr marL="330994" indent="-153591" algn="l" defTabSz="685772" rtl="0" eaLnBrk="1" latinLnBrk="0" hangingPunct="1">
        <a:lnSpc>
          <a:spcPct val="90000"/>
        </a:lnSpc>
        <a:spcBef>
          <a:spcPct val="20000"/>
        </a:spcBef>
        <a:buClrTx/>
        <a:buSzPct val="90000"/>
        <a:buFont typeface="Arial" pitchFamily="34" charset="0"/>
        <a:buChar char="•"/>
        <a:defRPr sz="1725" kern="1200">
          <a:gradFill>
            <a:gsLst>
              <a:gs pos="2917">
                <a:schemeClr val="tx2"/>
              </a:gs>
              <a:gs pos="33000">
                <a:schemeClr val="tx2"/>
              </a:gs>
            </a:gsLst>
            <a:lin ang="5400000" scaled="0"/>
          </a:gradFill>
          <a:latin typeface="Segoe UI Light" pitchFamily="34" charset="0"/>
          <a:ea typeface="+mn-ea"/>
          <a:cs typeface="+mn-cs"/>
        </a:defRPr>
      </a:lvl2pPr>
      <a:lvl3pPr marL="500063" indent="-160735" algn="l" defTabSz="685772" rtl="0" eaLnBrk="1" latinLnBrk="0" hangingPunct="1">
        <a:lnSpc>
          <a:spcPct val="90000"/>
        </a:lnSpc>
        <a:spcBef>
          <a:spcPct val="20000"/>
        </a:spcBef>
        <a:buClrTx/>
        <a:buSzPct val="90000"/>
        <a:buFont typeface="Arial" pitchFamily="34" charset="0"/>
        <a:buChar char="•"/>
        <a:defRPr lang="en-US" sz="1500" kern="1200" dirty="0">
          <a:gradFill>
            <a:gsLst>
              <a:gs pos="2917">
                <a:schemeClr val="tx2"/>
              </a:gs>
              <a:gs pos="33000">
                <a:schemeClr val="tx2"/>
              </a:gs>
            </a:gsLst>
            <a:lin ang="5400000" scaled="0"/>
          </a:gradFill>
          <a:latin typeface="Segoe UI Light" pitchFamily="34" charset="0"/>
          <a:ea typeface="+mn-ea"/>
          <a:cs typeface="+mn-cs"/>
        </a:defRPr>
      </a:lvl3pPr>
      <a:lvl4pPr marL="636985" indent="-136922" algn="l" defTabSz="685772" rtl="0" eaLnBrk="1" latinLnBrk="0" hangingPunct="1">
        <a:lnSpc>
          <a:spcPct val="90000"/>
        </a:lnSpc>
        <a:spcBef>
          <a:spcPct val="20000"/>
        </a:spcBef>
        <a:buClrTx/>
        <a:buSzPct val="90000"/>
        <a:buFont typeface="Arial" pitchFamily="34" charset="0"/>
        <a:buChar char="•"/>
        <a:defRPr sz="1350" kern="1200">
          <a:gradFill>
            <a:gsLst>
              <a:gs pos="2917">
                <a:schemeClr val="tx2"/>
              </a:gs>
              <a:gs pos="33000">
                <a:schemeClr val="tx2"/>
              </a:gs>
            </a:gsLst>
            <a:lin ang="5400000" scaled="0"/>
          </a:gradFill>
          <a:latin typeface="Segoe UI Light" pitchFamily="34" charset="0"/>
          <a:ea typeface="+mn-ea"/>
          <a:cs typeface="+mn-cs"/>
        </a:defRPr>
      </a:lvl4pPr>
      <a:lvl5pPr marL="782241" indent="-136922" algn="l" defTabSz="685772" rtl="0" eaLnBrk="1" latinLnBrk="0" hangingPunct="1">
        <a:lnSpc>
          <a:spcPct val="90000"/>
        </a:lnSpc>
        <a:spcBef>
          <a:spcPct val="20000"/>
        </a:spcBef>
        <a:buClrTx/>
        <a:buSzPct val="90000"/>
        <a:buFont typeface="Arial" pitchFamily="34" charset="0"/>
        <a:buChar char="•"/>
        <a:defRPr sz="1350" kern="1200">
          <a:gradFill>
            <a:gsLst>
              <a:gs pos="2917">
                <a:schemeClr val="tx2"/>
              </a:gs>
              <a:gs pos="33000">
                <a:schemeClr val="tx2"/>
              </a:gs>
            </a:gsLst>
            <a:lin ang="5400000" scaled="0"/>
          </a:gradFill>
          <a:latin typeface="Segoe UI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61541566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0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41.xml"/><Relationship Id="rId6" Type="http://schemas.openxmlformats.org/officeDocument/2006/relationships/image" Target="../media/image106.png"/><Relationship Id="rId5" Type="http://schemas.openxmlformats.org/officeDocument/2006/relationships/image" Target="../media/image105.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8.xml"/><Relationship Id="rId1" Type="http://schemas.openxmlformats.org/officeDocument/2006/relationships/slideLayout" Target="../slideLayouts/slideLayout198.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1.emf"/></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98.xml"/><Relationship Id="rId6" Type="http://schemas.openxmlformats.org/officeDocument/2006/relationships/image" Target="../media/image110.emf"/><Relationship Id="rId5" Type="http://schemas.openxmlformats.org/officeDocument/2006/relationships/image" Target="../media/image116.emf"/><Relationship Id="rId4" Type="http://schemas.openxmlformats.org/officeDocument/2006/relationships/image" Target="../media/image115.emf"/></Relationships>
</file>

<file path=ppt/slides/_rels/slide2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98.xml"/></Relationships>
</file>

<file path=ppt/slides/_rels/slide2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98.xml"/></Relationships>
</file>

<file path=ppt/slides/_rels/slide2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98.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98.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hyperlink" Target="http://technet.microsoft.com/en-us/library/bb977556.aspx"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9.xml"/><Relationship Id="rId1" Type="http://schemas.openxmlformats.org/officeDocument/2006/relationships/tags" Target="../tags/tag1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86.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emf"/><Relationship Id="rId2" Type="http://schemas.openxmlformats.org/officeDocument/2006/relationships/notesSlide" Target="../notesSlides/notesSlide8.xml"/><Relationship Id="rId1" Type="http://schemas.openxmlformats.org/officeDocument/2006/relationships/slideLayout" Target="../slideLayouts/slideLayout2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77" y="1558504"/>
            <a:ext cx="4707398" cy="1846659"/>
          </a:xfrm>
        </p:spPr>
        <p:txBody>
          <a:bodyPr/>
          <a:lstStyle/>
          <a:p>
            <a:r>
              <a:rPr lang="en-US" sz="4000" dirty="0"/>
              <a:t>Migrating Applications to Microsoft Azure</a:t>
            </a:r>
          </a:p>
        </p:txBody>
      </p:sp>
      <p:sp>
        <p:nvSpPr>
          <p:cNvPr id="5" name="Text Placeholder 4"/>
          <p:cNvSpPr>
            <a:spLocks noGrp="1"/>
          </p:cNvSpPr>
          <p:nvPr>
            <p:ph type="body" sz="quarter" idx="14"/>
          </p:nvPr>
        </p:nvSpPr>
        <p:spPr>
          <a:xfrm>
            <a:off x="201977" y="3109599"/>
            <a:ext cx="4707398" cy="1344637"/>
          </a:xfrm>
        </p:spPr>
        <p:txBody>
          <a:bodyPr vert="horz" wrap="square" lIns="107571" tIns="80678" rIns="107571" bIns="80678" rtlCol="0" anchor="t">
            <a:noAutofit/>
          </a:bodyPr>
          <a:lstStyle/>
          <a:p>
            <a:endParaRPr lang="en-US" dirty="0"/>
          </a:p>
          <a:p>
            <a:endParaRPr lang="en-US" dirty="0"/>
          </a:p>
          <a:p>
            <a:r>
              <a:rPr lang="en-US" sz="2059" dirty="0"/>
              <a:t>&lt;Presenter Name&gt;</a:t>
            </a:r>
          </a:p>
        </p:txBody>
      </p:sp>
    </p:spTree>
    <p:extLst>
      <p:ext uri="{BB962C8B-B14F-4D97-AF65-F5344CB8AC3E}">
        <p14:creationId xmlns:p14="http://schemas.microsoft.com/office/powerpoint/2010/main" val="2214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Applications Can I Migrate ?</a:t>
            </a:r>
          </a:p>
        </p:txBody>
      </p:sp>
      <p:sp>
        <p:nvSpPr>
          <p:cNvPr id="7" name="TextBox 6"/>
          <p:cNvSpPr txBox="1"/>
          <p:nvPr/>
        </p:nvSpPr>
        <p:spPr>
          <a:xfrm>
            <a:off x="1882726" y="4302950"/>
            <a:ext cx="4701031" cy="502449"/>
          </a:xfrm>
          <a:prstGeom prst="rect">
            <a:avLst/>
          </a:prstGeom>
          <a:noFill/>
        </p:spPr>
        <p:txBody>
          <a:bodyPr wrap="square" lIns="134464" tIns="107571" rIns="134464" bIns="107571" rtlCol="0">
            <a:spAutoFit/>
          </a:bodyPr>
          <a:lstStyle/>
          <a:p>
            <a:pPr>
              <a:lnSpc>
                <a:spcPct val="90000"/>
              </a:lnSpc>
              <a:spcAft>
                <a:spcPts val="441"/>
              </a:spcAft>
            </a:pPr>
            <a:r>
              <a:rPr lang="en-US" sz="2059" b="1" dirty="0">
                <a:gradFill>
                  <a:gsLst>
                    <a:gs pos="2917">
                      <a:srgbClr val="FFFFFF"/>
                    </a:gs>
                    <a:gs pos="30000">
                      <a:srgbClr val="FFFFFF"/>
                    </a:gs>
                  </a:gsLst>
                  <a:lin ang="5400000" scaled="0"/>
                </a:gradFill>
              </a:rPr>
              <a:t>What about off-the-shelf products?</a:t>
            </a:r>
          </a:p>
        </p:txBody>
      </p:sp>
      <p:pic>
        <p:nvPicPr>
          <p:cNvPr id="4" name="Picture 3"/>
          <p:cNvPicPr>
            <a:picLocks noChangeAspect="1"/>
          </p:cNvPicPr>
          <p:nvPr/>
        </p:nvPicPr>
        <p:blipFill>
          <a:blip r:embed="rId3"/>
          <a:stretch>
            <a:fillRect/>
          </a:stretch>
        </p:blipFill>
        <p:spPr>
          <a:xfrm>
            <a:off x="179512" y="1488284"/>
            <a:ext cx="5545792" cy="2814666"/>
          </a:xfrm>
          <a:prstGeom prst="rect">
            <a:avLst/>
          </a:prstGeom>
        </p:spPr>
      </p:pic>
      <p:sp>
        <p:nvSpPr>
          <p:cNvPr id="5" name="TextBox 4"/>
          <p:cNvSpPr txBox="1"/>
          <p:nvPr/>
        </p:nvSpPr>
        <p:spPr>
          <a:xfrm>
            <a:off x="179512" y="987574"/>
            <a:ext cx="8492582" cy="246221"/>
          </a:xfrm>
          <a:prstGeom prst="rect">
            <a:avLst/>
          </a:prstGeom>
          <a:noFill/>
        </p:spPr>
        <p:txBody>
          <a:bodyPr wrap="square" lIns="0" tIns="0" rIns="0" bIns="0" rtlCol="0">
            <a:spAutoFit/>
          </a:bodyPr>
          <a:lstStyle/>
          <a:p>
            <a:r>
              <a:rPr lang="en-US" sz="1600" b="1" dirty="0">
                <a:latin typeface="Segoe UI Light" pitchFamily="34" charset="0"/>
              </a:rPr>
              <a:t>Download and install language-specific SDKs and tools for your platform of choice.</a:t>
            </a:r>
          </a:p>
        </p:txBody>
      </p:sp>
      <p:pic>
        <p:nvPicPr>
          <p:cNvPr id="6" name="Picture 5"/>
          <p:cNvPicPr>
            <a:picLocks noChangeAspect="1"/>
          </p:cNvPicPr>
          <p:nvPr/>
        </p:nvPicPr>
        <p:blipFill>
          <a:blip r:embed="rId4"/>
          <a:stretch>
            <a:fillRect/>
          </a:stretch>
        </p:blipFill>
        <p:spPr>
          <a:xfrm>
            <a:off x="5868144" y="1488283"/>
            <a:ext cx="3014458" cy="2415720"/>
          </a:xfrm>
          <a:prstGeom prst="rect">
            <a:avLst/>
          </a:prstGeom>
        </p:spPr>
      </p:pic>
    </p:spTree>
    <p:extLst>
      <p:ext uri="{BB962C8B-B14F-4D97-AF65-F5344CB8AC3E}">
        <p14:creationId xmlns:p14="http://schemas.microsoft.com/office/powerpoint/2010/main" val="20769982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40" y="4704620"/>
            <a:ext cx="9140322" cy="4385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29" fontAlgn="base">
              <a:spcBef>
                <a:spcPct val="0"/>
              </a:spcBef>
              <a:spcAft>
                <a:spcPct val="0"/>
              </a:spcAft>
            </a:pPr>
            <a:endParaRPr lang="en-US" sz="1650" dirty="0">
              <a:solidFill>
                <a:srgbClr val="FFFFFF"/>
              </a:solidFill>
            </a:endParaRPr>
          </a:p>
        </p:txBody>
      </p:sp>
      <p:sp>
        <p:nvSpPr>
          <p:cNvPr id="2" name="Title 1"/>
          <p:cNvSpPr>
            <a:spLocks noGrp="1"/>
          </p:cNvSpPr>
          <p:nvPr>
            <p:ph type="title"/>
          </p:nvPr>
        </p:nvSpPr>
        <p:spPr/>
        <p:txBody>
          <a:bodyPr/>
          <a:lstStyle/>
          <a:p>
            <a:r>
              <a:rPr lang="en-US" dirty="0"/>
              <a:t>Cloud Execution Models</a:t>
            </a:r>
          </a:p>
        </p:txBody>
      </p:sp>
      <p:grpSp>
        <p:nvGrpSpPr>
          <p:cNvPr id="59" name="Group 58"/>
          <p:cNvGrpSpPr/>
          <p:nvPr/>
        </p:nvGrpSpPr>
        <p:grpSpPr>
          <a:xfrm>
            <a:off x="111733" y="791560"/>
            <a:ext cx="1895444" cy="3809771"/>
            <a:chOff x="808837" y="1782201"/>
            <a:chExt cx="2283829" cy="4591603"/>
          </a:xfrm>
        </p:grpSpPr>
        <p:sp>
          <p:nvSpPr>
            <p:cNvPr id="60" name="Rectangle 59"/>
            <p:cNvSpPr/>
            <p:nvPr/>
          </p:nvSpPr>
          <p:spPr>
            <a:xfrm>
              <a:off x="1225894" y="1782201"/>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063" fontAlgn="base">
                <a:spcAft>
                  <a:spcPct val="0"/>
                </a:spcAft>
                <a:defRPr/>
              </a:pPr>
              <a:endParaRPr lang="en-US" sz="1400" dirty="0">
                <a:solidFill>
                  <a:srgbClr val="FFFFFF"/>
                </a:solidFill>
                <a:ea typeface="Kozuka Gothic Pro R" pitchFamily="34" charset="-128"/>
              </a:endParaRPr>
            </a:p>
            <a:p>
              <a:pPr marL="0" lvl="1" algn="ctr" defTabSz="1097063" fontAlgn="base">
                <a:spcAft>
                  <a:spcPct val="0"/>
                </a:spcAft>
                <a:defRPr/>
              </a:pPr>
              <a:r>
                <a:rPr lang="en-US" sz="1400" dirty="0">
                  <a:solidFill>
                    <a:srgbClr val="FFFFFF"/>
                  </a:solidFill>
                  <a:ea typeface="Kozuka Gothic Pro R" pitchFamily="34" charset="-128"/>
                </a:rPr>
                <a:t>Traditional</a:t>
              </a:r>
            </a:p>
          </p:txBody>
        </p:sp>
        <p:sp>
          <p:nvSpPr>
            <p:cNvPr id="61" name="Rectangle 60"/>
            <p:cNvSpPr/>
            <p:nvPr/>
          </p:nvSpPr>
          <p:spPr>
            <a:xfrm>
              <a:off x="1396458" y="5537987"/>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Storage</a:t>
              </a:r>
            </a:p>
          </p:txBody>
        </p:sp>
        <p:sp>
          <p:nvSpPr>
            <p:cNvPr id="62" name="Rectangle 61"/>
            <p:cNvSpPr/>
            <p:nvPr/>
          </p:nvSpPr>
          <p:spPr>
            <a:xfrm>
              <a:off x="1396458" y="5083168"/>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Servers</a:t>
              </a:r>
            </a:p>
          </p:txBody>
        </p:sp>
        <p:sp>
          <p:nvSpPr>
            <p:cNvPr id="63" name="Rectangle 62"/>
            <p:cNvSpPr/>
            <p:nvPr/>
          </p:nvSpPr>
          <p:spPr>
            <a:xfrm>
              <a:off x="1396458" y="5992804"/>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Networking</a:t>
              </a:r>
            </a:p>
          </p:txBody>
        </p:sp>
        <p:sp>
          <p:nvSpPr>
            <p:cNvPr id="64" name="Rectangle 63"/>
            <p:cNvSpPr/>
            <p:nvPr/>
          </p:nvSpPr>
          <p:spPr>
            <a:xfrm>
              <a:off x="1396458" y="4173530"/>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Operating System</a:t>
              </a:r>
            </a:p>
          </p:txBody>
        </p:sp>
        <p:sp>
          <p:nvSpPr>
            <p:cNvPr id="65" name="Rectangle 64"/>
            <p:cNvSpPr/>
            <p:nvPr/>
          </p:nvSpPr>
          <p:spPr>
            <a:xfrm>
              <a:off x="1396458" y="3718711"/>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Middleware</a:t>
              </a:r>
            </a:p>
          </p:txBody>
        </p:sp>
        <p:sp>
          <p:nvSpPr>
            <p:cNvPr id="66" name="Rectangle 65"/>
            <p:cNvSpPr/>
            <p:nvPr/>
          </p:nvSpPr>
          <p:spPr>
            <a:xfrm>
              <a:off x="1396458" y="4628349"/>
              <a:ext cx="1638241" cy="381000"/>
            </a:xfrm>
            <a:prstGeom prst="rect">
              <a:avLst/>
            </a:prstGeom>
            <a:solidFill>
              <a:schemeClr val="accent4">
                <a:lumMod val="75000"/>
              </a:schemeClr>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Virtualization</a:t>
              </a:r>
            </a:p>
          </p:txBody>
        </p:sp>
        <p:sp>
          <p:nvSpPr>
            <p:cNvPr id="67" name="Rectangle 66"/>
            <p:cNvSpPr/>
            <p:nvPr/>
          </p:nvSpPr>
          <p:spPr>
            <a:xfrm>
              <a:off x="1396458" y="2809073"/>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Data</a:t>
              </a:r>
            </a:p>
          </p:txBody>
        </p:sp>
        <p:sp>
          <p:nvSpPr>
            <p:cNvPr id="68" name="Rectangle 67"/>
            <p:cNvSpPr/>
            <p:nvPr/>
          </p:nvSpPr>
          <p:spPr>
            <a:xfrm>
              <a:off x="1396458" y="2354254"/>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Applications</a:t>
              </a:r>
            </a:p>
          </p:txBody>
        </p:sp>
        <p:sp>
          <p:nvSpPr>
            <p:cNvPr id="69" name="Rectangle 68"/>
            <p:cNvSpPr/>
            <p:nvPr/>
          </p:nvSpPr>
          <p:spPr>
            <a:xfrm>
              <a:off x="1396458" y="3263892"/>
              <a:ext cx="1638241" cy="381000"/>
            </a:xfrm>
            <a:prstGeom prst="rect">
              <a:avLst/>
            </a:prstGeom>
            <a:solidFill>
              <a:schemeClr val="accent4">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Runtime</a:t>
              </a:r>
            </a:p>
          </p:txBody>
        </p:sp>
        <p:sp>
          <p:nvSpPr>
            <p:cNvPr id="71" name="TextBox 52"/>
            <p:cNvSpPr txBox="1"/>
            <p:nvPr/>
          </p:nvSpPr>
          <p:spPr>
            <a:xfrm>
              <a:off x="808837" y="3706230"/>
              <a:ext cx="482094" cy="129975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You Manage</a:t>
              </a:r>
            </a:p>
          </p:txBody>
        </p:sp>
      </p:grpSp>
      <p:grpSp>
        <p:nvGrpSpPr>
          <p:cNvPr id="72" name="Group 71"/>
          <p:cNvGrpSpPr/>
          <p:nvPr/>
        </p:nvGrpSpPr>
        <p:grpSpPr>
          <a:xfrm>
            <a:off x="2272219" y="782927"/>
            <a:ext cx="2300534" cy="4008722"/>
            <a:chOff x="3377367" y="1771794"/>
            <a:chExt cx="2771924" cy="4831384"/>
          </a:xfrm>
        </p:grpSpPr>
        <p:sp>
          <p:nvSpPr>
            <p:cNvPr id="73" name="Rectangle 72"/>
            <p:cNvSpPr/>
            <p:nvPr/>
          </p:nvSpPr>
          <p:spPr>
            <a:xfrm>
              <a:off x="3442872" y="1771794"/>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063" fontAlgn="base">
                <a:spcAft>
                  <a:spcPct val="0"/>
                </a:spcAft>
                <a:defRPr/>
              </a:pPr>
              <a:endParaRPr lang="en-US" sz="1400" dirty="0">
                <a:solidFill>
                  <a:srgbClr val="FFFFFF"/>
                </a:solidFill>
                <a:ea typeface="Kozuka Gothic Pro R" pitchFamily="34" charset="-128"/>
              </a:endParaRPr>
            </a:p>
            <a:p>
              <a:pPr marL="0" lvl="1" algn="ctr" defTabSz="1097063" fontAlgn="base">
                <a:spcAft>
                  <a:spcPct val="0"/>
                </a:spcAft>
                <a:defRPr/>
              </a:pPr>
              <a:r>
                <a:rPr lang="en-US" sz="1400" dirty="0">
                  <a:solidFill>
                    <a:schemeClr val="tx2">
                      <a:lumMod val="50000"/>
                    </a:schemeClr>
                  </a:solidFill>
                  <a:ea typeface="Kozuka Gothic Pro R" pitchFamily="34" charset="-128"/>
                </a:rPr>
                <a:t>IaaS</a:t>
              </a:r>
            </a:p>
          </p:txBody>
        </p:sp>
        <p:sp>
          <p:nvSpPr>
            <p:cNvPr id="74" name="Rectangle 73"/>
            <p:cNvSpPr/>
            <p:nvPr/>
          </p:nvSpPr>
          <p:spPr>
            <a:xfrm>
              <a:off x="3928143" y="5537991"/>
              <a:ext cx="1638241" cy="381000"/>
            </a:xfrm>
            <a:prstGeom prst="rect">
              <a:avLst/>
            </a:prstGeom>
            <a:solidFill>
              <a:schemeClr val="accent2">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Storage</a:t>
              </a:r>
            </a:p>
          </p:txBody>
        </p:sp>
        <p:sp>
          <p:nvSpPr>
            <p:cNvPr id="75" name="Rectangle 74"/>
            <p:cNvSpPr/>
            <p:nvPr/>
          </p:nvSpPr>
          <p:spPr>
            <a:xfrm>
              <a:off x="3928143" y="5083172"/>
              <a:ext cx="1638241" cy="381000"/>
            </a:xfrm>
            <a:prstGeom prst="rect">
              <a:avLst/>
            </a:prstGeom>
            <a:solidFill>
              <a:schemeClr val="accent2">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Servers</a:t>
              </a:r>
            </a:p>
          </p:txBody>
        </p:sp>
        <p:sp>
          <p:nvSpPr>
            <p:cNvPr id="76" name="Rectangle 75"/>
            <p:cNvSpPr/>
            <p:nvPr/>
          </p:nvSpPr>
          <p:spPr>
            <a:xfrm>
              <a:off x="3928143" y="5992808"/>
              <a:ext cx="1638241" cy="381000"/>
            </a:xfrm>
            <a:prstGeom prst="rect">
              <a:avLst/>
            </a:prstGeom>
            <a:solidFill>
              <a:schemeClr val="accent2">
                <a:lumMod val="75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Networking</a:t>
              </a:r>
            </a:p>
          </p:txBody>
        </p:sp>
        <p:sp>
          <p:nvSpPr>
            <p:cNvPr id="77" name="Rectangle 76"/>
            <p:cNvSpPr/>
            <p:nvPr/>
          </p:nvSpPr>
          <p:spPr>
            <a:xfrm>
              <a:off x="3928143" y="4173534"/>
              <a:ext cx="1638241"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Operating System</a:t>
              </a:r>
            </a:p>
          </p:txBody>
        </p:sp>
        <p:sp>
          <p:nvSpPr>
            <p:cNvPr id="78" name="Rectangle 77"/>
            <p:cNvSpPr/>
            <p:nvPr/>
          </p:nvSpPr>
          <p:spPr>
            <a:xfrm>
              <a:off x="3928143" y="3718715"/>
              <a:ext cx="1638241"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Middleware</a:t>
              </a:r>
            </a:p>
          </p:txBody>
        </p:sp>
        <p:sp>
          <p:nvSpPr>
            <p:cNvPr id="79" name="Rectangle 78"/>
            <p:cNvSpPr/>
            <p:nvPr/>
          </p:nvSpPr>
          <p:spPr>
            <a:xfrm>
              <a:off x="3928143" y="4628353"/>
              <a:ext cx="1638241" cy="381000"/>
            </a:xfrm>
            <a:prstGeom prst="rect">
              <a:avLst/>
            </a:prstGeom>
            <a:solidFill>
              <a:schemeClr val="accent2">
                <a:lumMod val="75000"/>
              </a:schemeClr>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153">
                <a:defRPr/>
              </a:pPr>
              <a:r>
                <a:rPr lang="en-US" sz="1100" dirty="0">
                  <a:solidFill>
                    <a:srgbClr val="FFFFFF"/>
                  </a:solidFill>
                  <a:ea typeface="Segoe UI" pitchFamily="34" charset="0"/>
                  <a:cs typeface="Segoe UI" pitchFamily="34" charset="0"/>
                </a:rPr>
                <a:t>Virtualization</a:t>
              </a:r>
            </a:p>
          </p:txBody>
        </p:sp>
        <p:sp>
          <p:nvSpPr>
            <p:cNvPr id="80" name="Rectangle 79"/>
            <p:cNvSpPr/>
            <p:nvPr/>
          </p:nvSpPr>
          <p:spPr>
            <a:xfrm>
              <a:off x="3928143" y="2809077"/>
              <a:ext cx="1638241"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Data</a:t>
              </a:r>
            </a:p>
          </p:txBody>
        </p:sp>
        <p:sp>
          <p:nvSpPr>
            <p:cNvPr id="81" name="Rectangle 80"/>
            <p:cNvSpPr/>
            <p:nvPr/>
          </p:nvSpPr>
          <p:spPr>
            <a:xfrm>
              <a:off x="3928143" y="2354258"/>
              <a:ext cx="1638241"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Applications</a:t>
              </a:r>
            </a:p>
          </p:txBody>
        </p:sp>
        <p:sp>
          <p:nvSpPr>
            <p:cNvPr id="82" name="Rectangle 81"/>
            <p:cNvSpPr/>
            <p:nvPr/>
          </p:nvSpPr>
          <p:spPr>
            <a:xfrm>
              <a:off x="3928143" y="3263896"/>
              <a:ext cx="1638241"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Runtime</a:t>
              </a:r>
            </a:p>
          </p:txBody>
        </p:sp>
        <p:sp>
          <p:nvSpPr>
            <p:cNvPr id="83" name="Left Brace 82"/>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400" kern="0" dirty="0">
                <a:solidFill>
                  <a:srgbClr val="FFFFFF"/>
                </a:solidFill>
                <a:ea typeface="Segoe UI" pitchFamily="34" charset="0"/>
                <a:cs typeface="Segoe UI" pitchFamily="34" charset="0"/>
              </a:endParaRPr>
            </a:p>
          </p:txBody>
        </p:sp>
        <p:sp>
          <p:nvSpPr>
            <p:cNvPr id="84" name="TextBox 56"/>
            <p:cNvSpPr txBox="1"/>
            <p:nvPr/>
          </p:nvSpPr>
          <p:spPr>
            <a:xfrm flipH="1">
              <a:off x="5667197" y="4325156"/>
              <a:ext cx="482094" cy="227802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Managed by Microsoft</a:t>
              </a:r>
            </a:p>
          </p:txBody>
        </p:sp>
        <p:sp>
          <p:nvSpPr>
            <p:cNvPr id="85" name="Left Brace 84"/>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400" kern="0" dirty="0">
                <a:solidFill>
                  <a:srgbClr val="FFFFFF"/>
                </a:solidFill>
                <a:ea typeface="Segoe UI" pitchFamily="34" charset="0"/>
                <a:cs typeface="Segoe UI" pitchFamily="34" charset="0"/>
              </a:endParaRPr>
            </a:p>
          </p:txBody>
        </p:sp>
        <p:sp>
          <p:nvSpPr>
            <p:cNvPr id="86" name="TextBox 58"/>
            <p:cNvSpPr txBox="1"/>
            <p:nvPr/>
          </p:nvSpPr>
          <p:spPr>
            <a:xfrm>
              <a:off x="3377367" y="2804519"/>
              <a:ext cx="482094" cy="12997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You Manage</a:t>
              </a:r>
            </a:p>
          </p:txBody>
        </p:sp>
      </p:grpSp>
      <p:grpSp>
        <p:nvGrpSpPr>
          <p:cNvPr id="87" name="Group 86"/>
          <p:cNvGrpSpPr/>
          <p:nvPr/>
        </p:nvGrpSpPr>
        <p:grpSpPr>
          <a:xfrm>
            <a:off x="4609750" y="771127"/>
            <a:ext cx="2246171" cy="3837071"/>
            <a:chOff x="5979422" y="1757570"/>
            <a:chExt cx="2706420" cy="4624509"/>
          </a:xfrm>
        </p:grpSpPr>
        <p:sp>
          <p:nvSpPr>
            <p:cNvPr id="88" name="Rectangle 87"/>
            <p:cNvSpPr/>
            <p:nvPr/>
          </p:nvSpPr>
          <p:spPr>
            <a:xfrm>
              <a:off x="6315305" y="175757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063" fontAlgn="base">
                <a:spcAft>
                  <a:spcPct val="0"/>
                </a:spcAft>
                <a:defRPr/>
              </a:pPr>
              <a:endParaRPr lang="en-US" sz="1400" dirty="0">
                <a:solidFill>
                  <a:srgbClr val="FFFFFF"/>
                </a:solidFill>
                <a:ea typeface="Kozuka Gothic Pro R" pitchFamily="34" charset="-128"/>
              </a:endParaRPr>
            </a:p>
            <a:p>
              <a:pPr marL="0" lvl="1" algn="ctr" defTabSz="1097063" fontAlgn="base">
                <a:spcAft>
                  <a:spcPct val="0"/>
                </a:spcAft>
                <a:defRPr/>
              </a:pPr>
              <a:r>
                <a:rPr lang="en-US" sz="1400" dirty="0">
                  <a:solidFill>
                    <a:schemeClr val="tx2">
                      <a:lumMod val="50000"/>
                    </a:schemeClr>
                  </a:solidFill>
                  <a:ea typeface="Kozuka Gothic Pro R" pitchFamily="34" charset="-128"/>
                </a:rPr>
                <a:t>PaaS</a:t>
              </a:r>
            </a:p>
          </p:txBody>
        </p:sp>
        <p:sp>
          <p:nvSpPr>
            <p:cNvPr id="89" name="Left Brace 88"/>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400" kern="0" dirty="0">
                <a:solidFill>
                  <a:srgbClr val="FFFFFF"/>
                </a:solidFill>
                <a:ea typeface="Segoe UI" pitchFamily="34" charset="0"/>
                <a:cs typeface="Segoe UI" pitchFamily="34" charset="0"/>
              </a:endParaRPr>
            </a:p>
          </p:txBody>
        </p:sp>
        <p:sp>
          <p:nvSpPr>
            <p:cNvPr id="90" name="TextBox 54"/>
            <p:cNvSpPr txBox="1"/>
            <p:nvPr/>
          </p:nvSpPr>
          <p:spPr>
            <a:xfrm flipH="1">
              <a:off x="8203748" y="3698787"/>
              <a:ext cx="482094" cy="227802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Managed by Microsoft</a:t>
              </a:r>
            </a:p>
          </p:txBody>
        </p:sp>
        <p:sp>
          <p:nvSpPr>
            <p:cNvPr id="91" name="Left Brace 90"/>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400" kern="0" dirty="0">
                <a:solidFill>
                  <a:srgbClr val="FFFFFF"/>
                </a:solidFill>
                <a:ea typeface="Segoe UI" pitchFamily="34" charset="0"/>
                <a:cs typeface="Segoe UI" pitchFamily="34" charset="0"/>
              </a:endParaRPr>
            </a:p>
          </p:txBody>
        </p:sp>
        <p:sp>
          <p:nvSpPr>
            <p:cNvPr id="92" name="TextBox 60"/>
            <p:cNvSpPr txBox="1"/>
            <p:nvPr/>
          </p:nvSpPr>
          <p:spPr>
            <a:xfrm>
              <a:off x="5979422" y="2106031"/>
              <a:ext cx="482094" cy="12997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You Manage</a:t>
              </a:r>
            </a:p>
          </p:txBody>
        </p:sp>
        <p:sp>
          <p:nvSpPr>
            <p:cNvPr id="93" name="Rectangle 92"/>
            <p:cNvSpPr/>
            <p:nvPr/>
          </p:nvSpPr>
          <p:spPr>
            <a:xfrm>
              <a:off x="6484238" y="5537990"/>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Storage</a:t>
              </a:r>
            </a:p>
          </p:txBody>
        </p:sp>
        <p:sp>
          <p:nvSpPr>
            <p:cNvPr id="150" name="Rectangle 149"/>
            <p:cNvSpPr/>
            <p:nvPr/>
          </p:nvSpPr>
          <p:spPr>
            <a:xfrm>
              <a:off x="6484238" y="5083171"/>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Servers</a:t>
              </a:r>
            </a:p>
          </p:txBody>
        </p:sp>
        <p:sp>
          <p:nvSpPr>
            <p:cNvPr id="151" name="Rectangle 150"/>
            <p:cNvSpPr/>
            <p:nvPr/>
          </p:nvSpPr>
          <p:spPr>
            <a:xfrm>
              <a:off x="6484238" y="5992807"/>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Networking</a:t>
              </a:r>
            </a:p>
          </p:txBody>
        </p:sp>
        <p:sp>
          <p:nvSpPr>
            <p:cNvPr id="152" name="Rectangle 151"/>
            <p:cNvSpPr/>
            <p:nvPr/>
          </p:nvSpPr>
          <p:spPr>
            <a:xfrm>
              <a:off x="6484238" y="4173533"/>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Operating System</a:t>
              </a:r>
            </a:p>
          </p:txBody>
        </p:sp>
        <p:sp>
          <p:nvSpPr>
            <p:cNvPr id="153" name="Rectangle 152"/>
            <p:cNvSpPr/>
            <p:nvPr/>
          </p:nvSpPr>
          <p:spPr>
            <a:xfrm>
              <a:off x="6484238" y="3718714"/>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Middleware</a:t>
              </a:r>
            </a:p>
          </p:txBody>
        </p:sp>
        <p:sp>
          <p:nvSpPr>
            <p:cNvPr id="154" name="Rectangle 153"/>
            <p:cNvSpPr/>
            <p:nvPr/>
          </p:nvSpPr>
          <p:spPr>
            <a:xfrm>
              <a:off x="6484238" y="4628352"/>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Virtualization</a:t>
              </a:r>
            </a:p>
          </p:txBody>
        </p:sp>
        <p:sp>
          <p:nvSpPr>
            <p:cNvPr id="155" name="Rectangle 154"/>
            <p:cNvSpPr/>
            <p:nvPr/>
          </p:nvSpPr>
          <p:spPr>
            <a:xfrm>
              <a:off x="6484238" y="2354257"/>
              <a:ext cx="1638240"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Applications</a:t>
              </a:r>
            </a:p>
          </p:txBody>
        </p:sp>
        <p:sp>
          <p:nvSpPr>
            <p:cNvPr id="156" name="Rectangle 155"/>
            <p:cNvSpPr/>
            <p:nvPr/>
          </p:nvSpPr>
          <p:spPr>
            <a:xfrm>
              <a:off x="6484238" y="3263895"/>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Runtime</a:t>
              </a:r>
            </a:p>
          </p:txBody>
        </p:sp>
        <p:sp>
          <p:nvSpPr>
            <p:cNvPr id="157" name="Rectangle 156"/>
            <p:cNvSpPr/>
            <p:nvPr/>
          </p:nvSpPr>
          <p:spPr>
            <a:xfrm>
              <a:off x="6484238" y="2809076"/>
              <a:ext cx="1638240" cy="381000"/>
            </a:xfrm>
            <a:prstGeom prst="rect">
              <a:avLst/>
            </a:prstGeom>
            <a:solidFill>
              <a:schemeClr val="accent4">
                <a:lumMod val="75000"/>
              </a:schemeClr>
            </a:solidFill>
            <a:ln w="9525" cap="flat" cmpd="sng" algn="ctr">
              <a:noFill/>
              <a:prstDash val="solid"/>
            </a:ln>
            <a:effectLst/>
          </p:spPr>
          <p:txBody>
            <a:bodyPr rtlCol="0" anchor="t" anchorCtr="0"/>
            <a:lstStyle/>
            <a:p>
              <a:pPr algn="ctr" defTabSz="1097153">
                <a:defRPr/>
              </a:pPr>
              <a:r>
                <a:rPr lang="en-US" sz="1100" kern="0" dirty="0">
                  <a:solidFill>
                    <a:srgbClr val="FFFFFF"/>
                  </a:solidFill>
                  <a:ea typeface="Segoe UI" pitchFamily="34" charset="0"/>
                  <a:cs typeface="Segoe UI" pitchFamily="34" charset="0"/>
                </a:rPr>
                <a:t>Data</a:t>
              </a:r>
            </a:p>
          </p:txBody>
        </p:sp>
      </p:grpSp>
      <p:grpSp>
        <p:nvGrpSpPr>
          <p:cNvPr id="158" name="Group 157"/>
          <p:cNvGrpSpPr/>
          <p:nvPr/>
        </p:nvGrpSpPr>
        <p:grpSpPr>
          <a:xfrm>
            <a:off x="6981984" y="764147"/>
            <a:ext cx="2072699" cy="3844048"/>
            <a:chOff x="8840159" y="1749159"/>
            <a:chExt cx="2497404" cy="4632917"/>
          </a:xfrm>
        </p:grpSpPr>
        <p:sp>
          <p:nvSpPr>
            <p:cNvPr id="159" name="Rectangle 158"/>
            <p:cNvSpPr/>
            <p:nvPr/>
          </p:nvSpPr>
          <p:spPr>
            <a:xfrm>
              <a:off x="8840159" y="1749159"/>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063" fontAlgn="base">
                <a:spcAft>
                  <a:spcPct val="0"/>
                </a:spcAft>
                <a:defRPr/>
              </a:pPr>
              <a:endParaRPr lang="en-US" sz="1400" dirty="0">
                <a:solidFill>
                  <a:srgbClr val="FFFFFF"/>
                </a:solidFill>
                <a:ea typeface="Kozuka Gothic Pro R" pitchFamily="34" charset="-128"/>
              </a:endParaRPr>
            </a:p>
            <a:p>
              <a:pPr marL="0" lvl="1" algn="ctr" defTabSz="1097063" fontAlgn="base">
                <a:spcAft>
                  <a:spcPct val="0"/>
                </a:spcAft>
                <a:defRPr/>
              </a:pPr>
              <a:r>
                <a:rPr lang="en-US" sz="1400" dirty="0">
                  <a:solidFill>
                    <a:srgbClr val="FFFFFF"/>
                  </a:solidFill>
                  <a:ea typeface="Kozuka Gothic Pro R" pitchFamily="34" charset="-128"/>
                </a:rPr>
                <a:t>SaaS</a:t>
              </a:r>
            </a:p>
          </p:txBody>
        </p:sp>
        <p:sp>
          <p:nvSpPr>
            <p:cNvPr id="160" name="Left Brace 159"/>
            <p:cNvSpPr/>
            <p:nvPr/>
          </p:nvSpPr>
          <p:spPr>
            <a:xfrm flipH="1">
              <a:off x="10688403" y="2335204"/>
              <a:ext cx="28408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400" kern="0" dirty="0">
                <a:solidFill>
                  <a:srgbClr val="FFFFFF"/>
                </a:solidFill>
                <a:ea typeface="Segoe UI" pitchFamily="34" charset="0"/>
                <a:cs typeface="Segoe UI" pitchFamily="34" charset="0"/>
              </a:endParaRPr>
            </a:p>
          </p:txBody>
        </p:sp>
        <p:sp>
          <p:nvSpPr>
            <p:cNvPr id="161" name="TextBox 64"/>
            <p:cNvSpPr txBox="1"/>
            <p:nvPr/>
          </p:nvSpPr>
          <p:spPr>
            <a:xfrm flipH="1">
              <a:off x="10855469" y="3226887"/>
              <a:ext cx="482094" cy="227802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063" fontAlgn="base">
                <a:spcAft>
                  <a:spcPct val="0"/>
                </a:spcAft>
                <a:defRPr/>
              </a:pPr>
              <a:r>
                <a:rPr lang="en-US" sz="1400" dirty="0">
                  <a:solidFill>
                    <a:srgbClr val="FFFFFF"/>
                  </a:solidFill>
                  <a:ea typeface="Kozuka Gothic Pro R" pitchFamily="34" charset="-128"/>
                </a:rPr>
                <a:t>Managed by Microsoft</a:t>
              </a:r>
            </a:p>
          </p:txBody>
        </p:sp>
        <p:sp>
          <p:nvSpPr>
            <p:cNvPr id="162" name="Rectangle 161"/>
            <p:cNvSpPr/>
            <p:nvPr/>
          </p:nvSpPr>
          <p:spPr>
            <a:xfrm>
              <a:off x="9040806" y="5537987"/>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Storage</a:t>
              </a:r>
            </a:p>
          </p:txBody>
        </p:sp>
        <p:sp>
          <p:nvSpPr>
            <p:cNvPr id="163" name="Rectangle 162"/>
            <p:cNvSpPr/>
            <p:nvPr/>
          </p:nvSpPr>
          <p:spPr>
            <a:xfrm>
              <a:off x="9040806" y="5083168"/>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Servers</a:t>
              </a:r>
            </a:p>
          </p:txBody>
        </p:sp>
        <p:sp>
          <p:nvSpPr>
            <p:cNvPr id="164" name="Rectangle 163"/>
            <p:cNvSpPr/>
            <p:nvPr/>
          </p:nvSpPr>
          <p:spPr>
            <a:xfrm>
              <a:off x="9040806" y="5992804"/>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Networking</a:t>
              </a:r>
            </a:p>
          </p:txBody>
        </p:sp>
        <p:sp>
          <p:nvSpPr>
            <p:cNvPr id="165" name="Rectangle 164"/>
            <p:cNvSpPr/>
            <p:nvPr/>
          </p:nvSpPr>
          <p:spPr>
            <a:xfrm>
              <a:off x="9040806" y="4173530"/>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Operating System</a:t>
              </a:r>
            </a:p>
          </p:txBody>
        </p:sp>
        <p:sp>
          <p:nvSpPr>
            <p:cNvPr id="166" name="Rectangle 165"/>
            <p:cNvSpPr/>
            <p:nvPr/>
          </p:nvSpPr>
          <p:spPr>
            <a:xfrm>
              <a:off x="9040806" y="3718711"/>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Middleware</a:t>
              </a:r>
            </a:p>
          </p:txBody>
        </p:sp>
        <p:sp>
          <p:nvSpPr>
            <p:cNvPr id="167" name="Rectangle 166"/>
            <p:cNvSpPr/>
            <p:nvPr/>
          </p:nvSpPr>
          <p:spPr>
            <a:xfrm>
              <a:off x="9040806" y="4628349"/>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Virtualization</a:t>
              </a:r>
            </a:p>
          </p:txBody>
        </p:sp>
        <p:sp>
          <p:nvSpPr>
            <p:cNvPr id="168" name="Rectangle 167"/>
            <p:cNvSpPr/>
            <p:nvPr/>
          </p:nvSpPr>
          <p:spPr>
            <a:xfrm>
              <a:off x="9040806" y="2354254"/>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Applications</a:t>
              </a:r>
            </a:p>
          </p:txBody>
        </p:sp>
        <p:sp>
          <p:nvSpPr>
            <p:cNvPr id="169" name="Rectangle 168"/>
            <p:cNvSpPr/>
            <p:nvPr/>
          </p:nvSpPr>
          <p:spPr>
            <a:xfrm>
              <a:off x="9040806" y="3263892"/>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Runtime</a:t>
              </a:r>
            </a:p>
          </p:txBody>
        </p:sp>
        <p:sp>
          <p:nvSpPr>
            <p:cNvPr id="170" name="Rectangle 169"/>
            <p:cNvSpPr/>
            <p:nvPr/>
          </p:nvSpPr>
          <p:spPr>
            <a:xfrm>
              <a:off x="9040806" y="2809073"/>
              <a:ext cx="1638240" cy="381000"/>
            </a:xfrm>
            <a:prstGeom prst="rect">
              <a:avLst/>
            </a:prstGeom>
            <a:solidFill>
              <a:schemeClr val="accent2">
                <a:lumMod val="75000"/>
              </a:schemeClr>
            </a:solidFill>
            <a:ln w="9525" cap="flat" cmpd="sng" algn="ctr">
              <a:noFill/>
              <a:prstDash val="solid"/>
            </a:ln>
            <a:effectLst/>
          </p:spPr>
          <p:txBody>
            <a:bodyPr lIns="0" rIns="0" rtlCol="0" anchor="t" anchorCtr="0"/>
            <a:lstStyle/>
            <a:p>
              <a:pPr algn="ctr" defTabSz="1097153">
                <a:defRPr/>
              </a:pPr>
              <a:r>
                <a:rPr lang="en-US" sz="1100" kern="0" dirty="0">
                  <a:solidFill>
                    <a:srgbClr val="FFFFFF"/>
                  </a:solidFill>
                  <a:ea typeface="Segoe UI" pitchFamily="34" charset="0"/>
                  <a:cs typeface="Segoe UI" pitchFamily="34" charset="0"/>
                </a:rPr>
                <a:t>Data</a:t>
              </a:r>
            </a:p>
          </p:txBody>
        </p:sp>
      </p:grpSp>
      <p:sp>
        <p:nvSpPr>
          <p:cNvPr id="3" name="TextBox 2"/>
          <p:cNvSpPr txBox="1"/>
          <p:nvPr/>
        </p:nvSpPr>
        <p:spPr>
          <a:xfrm>
            <a:off x="2232351" y="4751404"/>
            <a:ext cx="2385372" cy="332399"/>
          </a:xfrm>
          <a:prstGeom prst="rect">
            <a:avLst/>
          </a:prstGeom>
          <a:noFill/>
        </p:spPr>
        <p:txBody>
          <a:bodyPr wrap="square" lIns="0" tIns="0" rIns="0" bIns="0" rtlCol="0">
            <a:spAutoFit/>
          </a:bodyPr>
          <a:lstStyle/>
          <a:p>
            <a:pPr algn="ctr">
              <a:lnSpc>
                <a:spcPct val="90000"/>
              </a:lnSpc>
              <a:buSzPct val="80000"/>
            </a:pPr>
            <a:r>
              <a:rPr lang="en-US" sz="1200" dirty="0">
                <a:solidFill>
                  <a:srgbClr val="FFFFFF"/>
                </a:solidFill>
                <a:latin typeface="Segoe UI Semibold" pitchFamily="34" charset="0"/>
              </a:rPr>
              <a:t>Azure Virtual Machines</a:t>
            </a:r>
          </a:p>
          <a:p>
            <a:pPr algn="ctr">
              <a:lnSpc>
                <a:spcPct val="90000"/>
              </a:lnSpc>
              <a:buSzPct val="80000"/>
            </a:pPr>
            <a:r>
              <a:rPr lang="en-US" sz="1200" dirty="0">
                <a:solidFill>
                  <a:srgbClr val="FFFFFF"/>
                </a:solidFill>
                <a:latin typeface="Segoe UI Light" pitchFamily="34" charset="0"/>
              </a:rPr>
              <a:t>Windows Server Hyper-V</a:t>
            </a:r>
          </a:p>
        </p:txBody>
      </p:sp>
      <p:sp>
        <p:nvSpPr>
          <p:cNvPr id="171" name="TextBox 170"/>
          <p:cNvSpPr txBox="1"/>
          <p:nvPr/>
        </p:nvSpPr>
        <p:spPr>
          <a:xfrm>
            <a:off x="658024" y="4834493"/>
            <a:ext cx="1269416" cy="166199"/>
          </a:xfrm>
          <a:prstGeom prst="rect">
            <a:avLst/>
          </a:prstGeom>
          <a:noFill/>
        </p:spPr>
        <p:txBody>
          <a:bodyPr wrap="square" lIns="0" tIns="0" rIns="0" bIns="0" rtlCol="0">
            <a:spAutoFit/>
          </a:bodyPr>
          <a:lstStyle/>
          <a:p>
            <a:pPr algn="ctr">
              <a:lnSpc>
                <a:spcPct val="90000"/>
              </a:lnSpc>
              <a:buSzPct val="80000"/>
            </a:pPr>
            <a:r>
              <a:rPr lang="en-US" sz="1200" dirty="0">
                <a:solidFill>
                  <a:srgbClr val="FFFFFF"/>
                </a:solidFill>
                <a:latin typeface="Segoe UI Light" pitchFamily="34" charset="0"/>
              </a:rPr>
              <a:t>Windows Server</a:t>
            </a:r>
          </a:p>
        </p:txBody>
      </p:sp>
      <p:sp>
        <p:nvSpPr>
          <p:cNvPr id="172" name="TextBox 171"/>
          <p:cNvSpPr txBox="1"/>
          <p:nvPr/>
        </p:nvSpPr>
        <p:spPr>
          <a:xfrm>
            <a:off x="4669741" y="4834493"/>
            <a:ext cx="2400498" cy="166199"/>
          </a:xfrm>
          <a:prstGeom prst="rect">
            <a:avLst/>
          </a:prstGeom>
          <a:noFill/>
        </p:spPr>
        <p:txBody>
          <a:bodyPr wrap="square" lIns="0" tIns="0" rIns="0" bIns="0" rtlCol="0">
            <a:spAutoFit/>
          </a:bodyPr>
          <a:lstStyle/>
          <a:p>
            <a:pPr algn="ctr">
              <a:lnSpc>
                <a:spcPct val="90000"/>
              </a:lnSpc>
              <a:buSzPct val="80000"/>
            </a:pPr>
            <a:r>
              <a:rPr lang="en-US" sz="1200" dirty="0">
                <a:solidFill>
                  <a:srgbClr val="FFFFFF"/>
                </a:solidFill>
                <a:latin typeface="Segoe UI Light" pitchFamily="34" charset="0"/>
              </a:rPr>
              <a:t>Azure Cloud Services </a:t>
            </a:r>
            <a:r>
              <a:rPr lang="en-US" sz="1200">
                <a:solidFill>
                  <a:srgbClr val="FFFFFF"/>
                </a:solidFill>
                <a:latin typeface="Segoe UI Light" pitchFamily="34" charset="0"/>
              </a:rPr>
              <a:t>&amp; App Services</a:t>
            </a:r>
            <a:endParaRPr lang="en-US" sz="1200" dirty="0">
              <a:solidFill>
                <a:srgbClr val="FFFFFF"/>
              </a:solidFill>
              <a:latin typeface="Segoe UI Light" pitchFamily="34" charset="0"/>
            </a:endParaRPr>
          </a:p>
        </p:txBody>
      </p:sp>
      <p:sp>
        <p:nvSpPr>
          <p:cNvPr id="173" name="TextBox 172"/>
          <p:cNvSpPr txBox="1"/>
          <p:nvPr/>
        </p:nvSpPr>
        <p:spPr>
          <a:xfrm>
            <a:off x="6916535" y="4751404"/>
            <a:ext cx="2014294" cy="332399"/>
          </a:xfrm>
          <a:prstGeom prst="rect">
            <a:avLst/>
          </a:prstGeom>
          <a:noFill/>
        </p:spPr>
        <p:txBody>
          <a:bodyPr wrap="square" lIns="0" tIns="0" rIns="0" bIns="0" rtlCol="0">
            <a:spAutoFit/>
          </a:bodyPr>
          <a:lstStyle/>
          <a:p>
            <a:pPr algn="ctr">
              <a:lnSpc>
                <a:spcPct val="90000"/>
              </a:lnSpc>
              <a:buSzPct val="80000"/>
            </a:pPr>
            <a:r>
              <a:rPr lang="en-US" sz="1200" dirty="0">
                <a:solidFill>
                  <a:srgbClr val="FFFFFF"/>
                </a:solidFill>
                <a:latin typeface="Segoe UI Light" pitchFamily="34" charset="0"/>
              </a:rPr>
              <a:t>Office 365</a:t>
            </a:r>
          </a:p>
          <a:p>
            <a:pPr algn="ctr">
              <a:lnSpc>
                <a:spcPct val="90000"/>
              </a:lnSpc>
              <a:buSzPct val="80000"/>
            </a:pPr>
            <a:r>
              <a:rPr lang="en-US" sz="1200" dirty="0">
                <a:solidFill>
                  <a:srgbClr val="FFFFFF"/>
                </a:solidFill>
                <a:latin typeface="Segoe UI Light" pitchFamily="34" charset="0"/>
              </a:rPr>
              <a:t>Dynamics CRM</a:t>
            </a:r>
          </a:p>
        </p:txBody>
      </p:sp>
      <p:sp>
        <p:nvSpPr>
          <p:cNvPr id="94" name="Left Brace 93"/>
          <p:cNvSpPr/>
          <p:nvPr/>
        </p:nvSpPr>
        <p:spPr>
          <a:xfrm rot="10800000" flipH="1">
            <a:off x="416848" y="1239848"/>
            <a:ext cx="193314" cy="335909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153">
              <a:defRPr/>
            </a:pPr>
            <a:endParaRPr lang="en-US" sz="1650" kern="0" dirty="0">
              <a:solidFill>
                <a:srgbClr val="FFFFFF"/>
              </a:solidFill>
              <a:ea typeface="Segoe UI" pitchFamily="34" charset="0"/>
              <a:cs typeface="Segoe UI" pitchFamily="34" charset="0"/>
            </a:endParaRPr>
          </a:p>
        </p:txBody>
      </p:sp>
      <p:sp>
        <p:nvSpPr>
          <p:cNvPr id="5" name="Oval 4"/>
          <p:cNvSpPr/>
          <p:nvPr/>
        </p:nvSpPr>
        <p:spPr bwMode="auto">
          <a:xfrm>
            <a:off x="2729331" y="764147"/>
            <a:ext cx="3666717" cy="558504"/>
          </a:xfrm>
          <a:prstGeom prst="ellipse">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solidFill>
                <a:schemeClr val="tx2">
                  <a:lumMod val="50000"/>
                </a:schemeClr>
              </a:solidFill>
            </a:endParaRPr>
          </a:p>
        </p:txBody>
      </p:sp>
    </p:spTree>
    <p:extLst>
      <p:ext uri="{BB962C8B-B14F-4D97-AF65-F5344CB8AC3E}">
        <p14:creationId xmlns:p14="http://schemas.microsoft.com/office/powerpoint/2010/main" val="2442447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Models</a:t>
            </a:r>
            <a:endParaRPr lang="es-MX"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063213"/>
            <a:ext cx="8000158" cy="4155926"/>
          </a:xfrm>
          <a:prstGeom prst="rect">
            <a:avLst/>
          </a:prstGeom>
        </p:spPr>
      </p:pic>
      <p:sp>
        <p:nvSpPr>
          <p:cNvPr id="4" name="TextBox 3"/>
          <p:cNvSpPr txBox="1"/>
          <p:nvPr/>
        </p:nvSpPr>
        <p:spPr>
          <a:xfrm>
            <a:off x="308156" y="1059582"/>
            <a:ext cx="8363938" cy="1107996"/>
          </a:xfrm>
          <a:prstGeom prst="rect">
            <a:avLst/>
          </a:prstGeom>
          <a:noFill/>
        </p:spPr>
        <p:txBody>
          <a:bodyPr wrap="square" lIns="0" tIns="0" rIns="0" bIns="0" rtlCol="0">
            <a:spAutoFit/>
          </a:bodyPr>
          <a:lstStyle/>
          <a:p>
            <a:r>
              <a:rPr lang="en-US" sz="1600" dirty="0"/>
              <a:t>One of the most basic things a cloud platform does is execute applications. Microsoft Azure provides three options for doing this: </a:t>
            </a:r>
            <a:endParaRPr lang="es-MX" sz="1600" dirty="0"/>
          </a:p>
          <a:p>
            <a:endParaRPr lang="es-MX"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5" name="TextBox 5"/>
          <p:cNvSpPr txBox="1"/>
          <p:nvPr/>
        </p:nvSpPr>
        <p:spPr>
          <a:xfrm>
            <a:off x="539552" y="4443958"/>
            <a:ext cx="576064" cy="338554"/>
          </a:xfrm>
          <a:prstGeom prst="rect">
            <a:avLst/>
          </a:prstGeom>
          <a:solidFill>
            <a:schemeClr val="bg1"/>
          </a:solidFill>
        </p:spPr>
        <p:txBody>
          <a:bodyPr wrap="square" lIns="0" tIns="0" rIns="0" bIns="0" rtlCol="0">
            <a:spAutoFit/>
          </a:bodyPr>
          <a:lstStyle/>
          <a:p>
            <a:r>
              <a:rPr lang="es-MX" sz="1100" b="1" dirty="0">
                <a:solidFill>
                  <a:srgbClr val="565656"/>
                </a:solidFill>
                <a:latin typeface="Segoe UI Light" pitchFamily="34" charset="0"/>
              </a:rPr>
              <a:t>App </a:t>
            </a:r>
            <a:r>
              <a:rPr lang="es-MX" sz="1100" b="1" dirty="0" err="1">
                <a:solidFill>
                  <a:srgbClr val="565656"/>
                </a:solidFill>
                <a:latin typeface="Segoe UI Light" pitchFamily="34" charset="0"/>
              </a:rPr>
              <a:t>services</a:t>
            </a:r>
            <a:endParaRPr lang="en-US" sz="1100" b="1" dirty="0" err="1">
              <a:solidFill>
                <a:srgbClr val="565656"/>
              </a:solidFill>
              <a:latin typeface="Segoe UI Light" pitchFamily="34" charset="0"/>
            </a:endParaRPr>
          </a:p>
        </p:txBody>
      </p:sp>
    </p:spTree>
    <p:extLst>
      <p:ext uri="{BB962C8B-B14F-4D97-AF65-F5344CB8AC3E}">
        <p14:creationId xmlns:p14="http://schemas.microsoft.com/office/powerpoint/2010/main" val="19558609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47299" y="3807513"/>
            <a:ext cx="6275761" cy="434337"/>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dirty="0">
                <a:solidFill>
                  <a:srgbClr val="FFFFFF"/>
                </a:solidFill>
              </a:rPr>
              <a:t>VMs and VM Scale Sets</a:t>
            </a:r>
          </a:p>
        </p:txBody>
      </p:sp>
      <p:sp>
        <p:nvSpPr>
          <p:cNvPr id="6" name="Rectangle 5"/>
          <p:cNvSpPr/>
          <p:nvPr/>
        </p:nvSpPr>
        <p:spPr>
          <a:xfrm>
            <a:off x="5083080" y="4302183"/>
            <a:ext cx="3352538" cy="448815"/>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350" dirty="0">
                <a:solidFill>
                  <a:srgbClr val="404040"/>
                </a:solidFill>
              </a:rPr>
              <a:t>Azure Public Cloud</a:t>
            </a:r>
          </a:p>
        </p:txBody>
      </p:sp>
      <p:sp>
        <p:nvSpPr>
          <p:cNvPr id="7" name="Rectangle 6"/>
          <p:cNvSpPr/>
          <p:nvPr/>
        </p:nvSpPr>
        <p:spPr>
          <a:xfrm>
            <a:off x="2147297" y="4307452"/>
            <a:ext cx="2846458" cy="448815"/>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350" dirty="0">
                <a:solidFill>
                  <a:srgbClr val="404040"/>
                </a:solidFill>
              </a:rPr>
              <a:t>Azure-Consistent Private Cloud</a:t>
            </a:r>
          </a:p>
        </p:txBody>
      </p:sp>
      <p:sp>
        <p:nvSpPr>
          <p:cNvPr id="11" name="Rectangle 10"/>
          <p:cNvSpPr/>
          <p:nvPr/>
        </p:nvSpPr>
        <p:spPr>
          <a:xfrm>
            <a:off x="2147297" y="3327652"/>
            <a:ext cx="6275763" cy="397423"/>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dirty="0">
                <a:solidFill>
                  <a:srgbClr val="FFFFFF"/>
                </a:solidFill>
              </a:rPr>
              <a:t>VM Extensions</a:t>
            </a:r>
          </a:p>
        </p:txBody>
      </p:sp>
      <p:sp>
        <p:nvSpPr>
          <p:cNvPr id="22" name="Rectangle 21"/>
          <p:cNvSpPr/>
          <p:nvPr/>
        </p:nvSpPr>
        <p:spPr>
          <a:xfrm>
            <a:off x="2147297" y="2814966"/>
            <a:ext cx="2846458" cy="430247"/>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350" dirty="0">
                <a:solidFill>
                  <a:srgbClr val="FFFFFF"/>
                </a:solidFill>
              </a:rPr>
              <a:t>SCALR, </a:t>
            </a:r>
            <a:r>
              <a:rPr lang="en-US" sz="1350" dirty="0" err="1">
                <a:solidFill>
                  <a:srgbClr val="FFFFFF"/>
                </a:solidFill>
              </a:rPr>
              <a:t>RightScale</a:t>
            </a:r>
            <a:r>
              <a:rPr lang="en-US" sz="1350" dirty="0">
                <a:solidFill>
                  <a:srgbClr val="FFFFFF"/>
                </a:solidFill>
              </a:rPr>
              <a:t>, </a:t>
            </a:r>
          </a:p>
          <a:p>
            <a:pPr algn="ctr" defTabSz="685739"/>
            <a:r>
              <a:rPr lang="en-US" sz="1350" dirty="0" err="1">
                <a:solidFill>
                  <a:srgbClr val="FFFFFF"/>
                </a:solidFill>
              </a:rPr>
              <a:t>Mesos</a:t>
            </a:r>
            <a:r>
              <a:rPr lang="en-US" sz="1350" dirty="0">
                <a:solidFill>
                  <a:srgbClr val="FFFFFF"/>
                </a:solidFill>
              </a:rPr>
              <a:t>, Swarm</a:t>
            </a:r>
          </a:p>
        </p:txBody>
      </p:sp>
      <p:sp>
        <p:nvSpPr>
          <p:cNvPr id="30" name="Rectangle 29"/>
          <p:cNvSpPr/>
          <p:nvPr/>
        </p:nvSpPr>
        <p:spPr>
          <a:xfrm>
            <a:off x="5083082" y="2179803"/>
            <a:ext cx="3339977" cy="973164"/>
          </a:xfrm>
          <a:prstGeom prst="rect">
            <a:avLst/>
          </a:prstGeom>
          <a:solidFill>
            <a:schemeClr val="accent4">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dirty="0">
                <a:solidFill>
                  <a:srgbClr val="404040"/>
                </a:solidFill>
              </a:rPr>
              <a:t>Service Fabric </a:t>
            </a:r>
          </a:p>
          <a:p>
            <a:pPr algn="ctr" defTabSz="685739"/>
            <a:r>
              <a:rPr lang="en-US" dirty="0">
                <a:solidFill>
                  <a:srgbClr val="404040"/>
                </a:solidFill>
              </a:rPr>
              <a:t>(VMs and Containers)</a:t>
            </a:r>
          </a:p>
        </p:txBody>
      </p:sp>
      <p:sp>
        <p:nvSpPr>
          <p:cNvPr id="35" name="Rectangle 34"/>
          <p:cNvSpPr/>
          <p:nvPr/>
        </p:nvSpPr>
        <p:spPr>
          <a:xfrm>
            <a:off x="6600197" y="1717700"/>
            <a:ext cx="1822862" cy="454207"/>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500" dirty="0">
                <a:solidFill>
                  <a:srgbClr val="FFFFFF"/>
                </a:solidFill>
              </a:rPr>
              <a:t>Batch</a:t>
            </a:r>
          </a:p>
        </p:txBody>
      </p:sp>
      <p:sp>
        <p:nvSpPr>
          <p:cNvPr id="36" name="Rectangle 35"/>
          <p:cNvSpPr/>
          <p:nvPr/>
        </p:nvSpPr>
        <p:spPr>
          <a:xfrm>
            <a:off x="5083079" y="1717700"/>
            <a:ext cx="1440443" cy="454207"/>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500" dirty="0">
                <a:solidFill>
                  <a:srgbClr val="FFFFFF"/>
                </a:solidFill>
              </a:rPr>
              <a:t>App Service</a:t>
            </a:r>
          </a:p>
        </p:txBody>
      </p:sp>
      <p:sp>
        <p:nvSpPr>
          <p:cNvPr id="37" name="Rectangle 36"/>
          <p:cNvSpPr/>
          <p:nvPr/>
        </p:nvSpPr>
        <p:spPr>
          <a:xfrm>
            <a:off x="6600197" y="1234035"/>
            <a:ext cx="1822862" cy="409644"/>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dirty="0">
                <a:solidFill>
                  <a:srgbClr val="FFFFFF"/>
                </a:solidFill>
              </a:rPr>
              <a:t>Media</a:t>
            </a:r>
            <a:endParaRPr lang="en-US" sz="2100" dirty="0">
              <a:solidFill>
                <a:srgbClr val="FFFFFF"/>
              </a:solidFill>
            </a:endParaRPr>
          </a:p>
        </p:txBody>
      </p:sp>
      <p:sp>
        <p:nvSpPr>
          <p:cNvPr id="38" name="Rectangle 37"/>
          <p:cNvSpPr/>
          <p:nvPr/>
        </p:nvSpPr>
        <p:spPr>
          <a:xfrm>
            <a:off x="5083081" y="1238168"/>
            <a:ext cx="754671" cy="405511"/>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200" dirty="0">
                <a:solidFill>
                  <a:srgbClr val="FFFFFF"/>
                </a:solidFill>
              </a:rPr>
              <a:t>Web </a:t>
            </a:r>
            <a:br>
              <a:rPr lang="en-US" sz="1200" dirty="0">
                <a:solidFill>
                  <a:srgbClr val="FFFFFF"/>
                </a:solidFill>
              </a:rPr>
            </a:br>
            <a:r>
              <a:rPr lang="en-US" sz="1200" dirty="0">
                <a:solidFill>
                  <a:srgbClr val="FFFFFF"/>
                </a:solidFill>
              </a:rPr>
              <a:t>Apps</a:t>
            </a:r>
          </a:p>
        </p:txBody>
      </p:sp>
      <p:sp>
        <p:nvSpPr>
          <p:cNvPr id="39" name="Rectangle 38"/>
          <p:cNvSpPr/>
          <p:nvPr/>
        </p:nvSpPr>
        <p:spPr>
          <a:xfrm>
            <a:off x="5933398" y="1234036"/>
            <a:ext cx="666799" cy="409644"/>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050" dirty="0">
                <a:solidFill>
                  <a:srgbClr val="FFFFFF"/>
                </a:solidFill>
              </a:rPr>
              <a:t>Mobile</a:t>
            </a:r>
          </a:p>
          <a:p>
            <a:pPr algn="ctr" defTabSz="685739"/>
            <a:r>
              <a:rPr lang="en-US" sz="1050" dirty="0">
                <a:solidFill>
                  <a:srgbClr val="FFFFFF"/>
                </a:solidFill>
              </a:rPr>
              <a:t>Apps</a:t>
            </a:r>
          </a:p>
        </p:txBody>
      </p:sp>
      <p:sp>
        <p:nvSpPr>
          <p:cNvPr id="3" name="Left Brace 2"/>
          <p:cNvSpPr/>
          <p:nvPr/>
        </p:nvSpPr>
        <p:spPr>
          <a:xfrm>
            <a:off x="1880387" y="3319235"/>
            <a:ext cx="89417" cy="9141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endParaRPr lang="en-US" sz="1200">
              <a:solidFill>
                <a:srgbClr val="FFFFFF"/>
              </a:solidFill>
            </a:endParaRPr>
          </a:p>
        </p:txBody>
      </p:sp>
      <p:sp>
        <p:nvSpPr>
          <p:cNvPr id="40" name="Left Brace 39"/>
          <p:cNvSpPr/>
          <p:nvPr/>
        </p:nvSpPr>
        <p:spPr>
          <a:xfrm>
            <a:off x="1867640" y="4307452"/>
            <a:ext cx="98172" cy="4488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endParaRPr lang="en-US" sz="1200">
              <a:solidFill>
                <a:srgbClr val="FFFFFF"/>
              </a:solidFill>
            </a:endParaRPr>
          </a:p>
        </p:txBody>
      </p:sp>
      <p:sp>
        <p:nvSpPr>
          <p:cNvPr id="41" name="Left Brace 40"/>
          <p:cNvSpPr/>
          <p:nvPr/>
        </p:nvSpPr>
        <p:spPr>
          <a:xfrm>
            <a:off x="1834374" y="2274676"/>
            <a:ext cx="173813" cy="4880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endParaRPr lang="en-US" sz="1200">
              <a:solidFill>
                <a:srgbClr val="404040"/>
              </a:solidFill>
            </a:endParaRPr>
          </a:p>
        </p:txBody>
      </p:sp>
      <p:sp>
        <p:nvSpPr>
          <p:cNvPr id="46" name="Rectangle 45"/>
          <p:cNvSpPr/>
          <p:nvPr/>
        </p:nvSpPr>
        <p:spPr>
          <a:xfrm>
            <a:off x="2147297" y="2272052"/>
            <a:ext cx="2846458" cy="490648"/>
          </a:xfrm>
          <a:prstGeom prst="rect">
            <a:avLst/>
          </a:prstGeom>
          <a:solidFill>
            <a:schemeClr val="tx2">
              <a:lumMod val="6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r>
              <a:rPr lang="en-US" sz="1350" dirty="0" err="1">
                <a:solidFill>
                  <a:srgbClr val="FFFFFF"/>
                </a:solidFill>
              </a:rPr>
              <a:t>Apprenda</a:t>
            </a:r>
            <a:r>
              <a:rPr lang="en-US" sz="1350" dirty="0">
                <a:solidFill>
                  <a:srgbClr val="FFFFFF"/>
                </a:solidFill>
              </a:rPr>
              <a:t>, </a:t>
            </a:r>
            <a:r>
              <a:rPr lang="en-US" sz="1350" dirty="0" err="1">
                <a:solidFill>
                  <a:srgbClr val="FFFFFF"/>
                </a:solidFill>
              </a:rPr>
              <a:t>CloudFoundry</a:t>
            </a:r>
            <a:endParaRPr lang="en-US" sz="1350" dirty="0">
              <a:solidFill>
                <a:srgbClr val="FFFFFF"/>
              </a:solidFill>
            </a:endParaRPr>
          </a:p>
          <a:p>
            <a:pPr algn="ctr" defTabSz="685739"/>
            <a:r>
              <a:rPr lang="en-US" sz="1350" dirty="0" err="1">
                <a:solidFill>
                  <a:srgbClr val="FFFFFF"/>
                </a:solidFill>
              </a:rPr>
              <a:t>Jelastic</a:t>
            </a:r>
            <a:r>
              <a:rPr lang="en-US" sz="1350" dirty="0">
                <a:solidFill>
                  <a:srgbClr val="FFFFFF"/>
                </a:solidFill>
              </a:rPr>
              <a:t>, Marathon</a:t>
            </a:r>
          </a:p>
        </p:txBody>
      </p:sp>
      <p:sp>
        <p:nvSpPr>
          <p:cNvPr id="4" name="Rectangle 3"/>
          <p:cNvSpPr/>
          <p:nvPr/>
        </p:nvSpPr>
        <p:spPr>
          <a:xfrm>
            <a:off x="488948" y="4185291"/>
            <a:ext cx="1197207" cy="409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r>
              <a:rPr lang="en-US" sz="1200" dirty="0">
                <a:solidFill>
                  <a:schemeClr val="accent2">
                    <a:lumMod val="90000"/>
                    <a:lumOff val="10000"/>
                  </a:schemeClr>
                </a:solidFill>
              </a:rPr>
              <a:t>Infrastructure</a:t>
            </a:r>
          </a:p>
        </p:txBody>
      </p:sp>
      <p:sp>
        <p:nvSpPr>
          <p:cNvPr id="53" name="Rectangle 52"/>
          <p:cNvSpPr/>
          <p:nvPr/>
        </p:nvSpPr>
        <p:spPr>
          <a:xfrm>
            <a:off x="619633" y="3571485"/>
            <a:ext cx="1197207" cy="409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r>
              <a:rPr lang="en-US" sz="1350" dirty="0">
                <a:solidFill>
                  <a:schemeClr val="accent2">
                    <a:lumMod val="90000"/>
                    <a:lumOff val="10000"/>
                  </a:schemeClr>
                </a:solidFill>
              </a:rPr>
              <a:t>IaaS and IaaS+</a:t>
            </a:r>
          </a:p>
        </p:txBody>
      </p:sp>
      <p:sp>
        <p:nvSpPr>
          <p:cNvPr id="54" name="Rectangle 53"/>
          <p:cNvSpPr/>
          <p:nvPr/>
        </p:nvSpPr>
        <p:spPr>
          <a:xfrm>
            <a:off x="619633" y="2207926"/>
            <a:ext cx="1197207" cy="409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r>
              <a:rPr lang="en-US" sz="1350" dirty="0">
                <a:solidFill>
                  <a:schemeClr val="accent2">
                    <a:lumMod val="90000"/>
                    <a:lumOff val="10000"/>
                  </a:schemeClr>
                </a:solidFill>
              </a:rPr>
              <a:t>General Compute </a:t>
            </a:r>
            <a:r>
              <a:rPr lang="en-US" sz="1350" dirty="0" err="1">
                <a:solidFill>
                  <a:schemeClr val="accent2">
                    <a:lumMod val="90000"/>
                    <a:lumOff val="10000"/>
                  </a:schemeClr>
                </a:solidFill>
              </a:rPr>
              <a:t>PaaS</a:t>
            </a:r>
            <a:endParaRPr lang="en-US" sz="1350" dirty="0">
              <a:solidFill>
                <a:schemeClr val="accent2">
                  <a:lumMod val="90000"/>
                  <a:lumOff val="10000"/>
                </a:schemeClr>
              </a:solidFill>
            </a:endParaRPr>
          </a:p>
        </p:txBody>
      </p:sp>
      <p:sp>
        <p:nvSpPr>
          <p:cNvPr id="25" name="Left Brace 24"/>
          <p:cNvSpPr/>
          <p:nvPr/>
        </p:nvSpPr>
        <p:spPr>
          <a:xfrm>
            <a:off x="4872518" y="1237388"/>
            <a:ext cx="114914" cy="97053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endParaRPr lang="en-US" sz="1050">
              <a:solidFill>
                <a:srgbClr val="404040"/>
              </a:solidFill>
            </a:endParaRPr>
          </a:p>
        </p:txBody>
      </p:sp>
      <p:sp>
        <p:nvSpPr>
          <p:cNvPr id="26" name="Rectangle 25"/>
          <p:cNvSpPr/>
          <p:nvPr/>
        </p:nvSpPr>
        <p:spPr>
          <a:xfrm>
            <a:off x="3649860" y="1552570"/>
            <a:ext cx="1197208" cy="409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r>
              <a:rPr lang="en-US" sz="1200" dirty="0">
                <a:solidFill>
                  <a:schemeClr val="accent2">
                    <a:lumMod val="90000"/>
                    <a:lumOff val="10000"/>
                  </a:schemeClr>
                </a:solidFill>
              </a:rPr>
              <a:t>Vertical compute </a:t>
            </a:r>
            <a:r>
              <a:rPr lang="en-US" sz="1200" dirty="0" err="1">
                <a:solidFill>
                  <a:schemeClr val="accent2">
                    <a:lumMod val="90000"/>
                    <a:lumOff val="10000"/>
                  </a:schemeClr>
                </a:solidFill>
              </a:rPr>
              <a:t>PaaS</a:t>
            </a:r>
            <a:endParaRPr lang="en-US" sz="1200" dirty="0">
              <a:solidFill>
                <a:schemeClr val="accent2">
                  <a:lumMod val="90000"/>
                  <a:lumOff val="10000"/>
                </a:schemeClr>
              </a:solidFill>
            </a:endParaRPr>
          </a:p>
        </p:txBody>
      </p:sp>
      <p:sp>
        <p:nvSpPr>
          <p:cNvPr id="23" name="Rectangle 22"/>
          <p:cNvSpPr/>
          <p:nvPr/>
        </p:nvSpPr>
        <p:spPr bwMode="auto">
          <a:xfrm>
            <a:off x="-1197916" y="11848"/>
            <a:ext cx="7842605" cy="728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441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389436" y="171451"/>
            <a:ext cx="8363938" cy="498598"/>
          </a:xfrm>
        </p:spPr>
        <p:txBody>
          <a:bodyPr/>
          <a:lstStyle/>
          <a:p>
            <a:r>
              <a:rPr lang="en-US" dirty="0"/>
              <a:t>Open Choice at Every Layer</a:t>
            </a:r>
          </a:p>
        </p:txBody>
      </p:sp>
      <p:sp>
        <p:nvSpPr>
          <p:cNvPr id="31" name="Left Brace 30"/>
          <p:cNvSpPr/>
          <p:nvPr/>
        </p:nvSpPr>
        <p:spPr>
          <a:xfrm>
            <a:off x="1826112" y="2798443"/>
            <a:ext cx="173813" cy="4880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endParaRPr lang="en-US" sz="1200">
              <a:solidFill>
                <a:srgbClr val="404040"/>
              </a:solidFill>
            </a:endParaRPr>
          </a:p>
        </p:txBody>
      </p:sp>
      <p:sp>
        <p:nvSpPr>
          <p:cNvPr id="33" name="Rectangle 32"/>
          <p:cNvSpPr/>
          <p:nvPr/>
        </p:nvSpPr>
        <p:spPr>
          <a:xfrm>
            <a:off x="566609" y="2821732"/>
            <a:ext cx="1197207" cy="409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r>
              <a:rPr lang="en-US" sz="1350" dirty="0">
                <a:solidFill>
                  <a:srgbClr val="FFFFFF"/>
                </a:solidFill>
              </a:rPr>
              <a:t>Cluster </a:t>
            </a:r>
            <a:r>
              <a:rPr lang="en-US" sz="1350" dirty="0">
                <a:solidFill>
                  <a:schemeClr val="accent2">
                    <a:lumMod val="90000"/>
                    <a:lumOff val="10000"/>
                  </a:schemeClr>
                </a:solidFill>
              </a:rPr>
              <a:t>Orchestration</a:t>
            </a:r>
          </a:p>
        </p:txBody>
      </p:sp>
    </p:spTree>
    <p:extLst>
      <p:ext uri="{BB962C8B-B14F-4D97-AF65-F5344CB8AC3E}">
        <p14:creationId xmlns:p14="http://schemas.microsoft.com/office/powerpoint/2010/main" val="20666748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Machines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21" y="1283140"/>
            <a:ext cx="4201466" cy="2387833"/>
          </a:xfrm>
          <a:prstGeom prst="rect">
            <a:avLst/>
          </a:prstGeom>
        </p:spPr>
      </p:pic>
      <p:sp>
        <p:nvSpPr>
          <p:cNvPr id="5" name="TextBox 4"/>
          <p:cNvSpPr txBox="1"/>
          <p:nvPr/>
        </p:nvSpPr>
        <p:spPr>
          <a:xfrm>
            <a:off x="257955" y="1283140"/>
            <a:ext cx="3921859" cy="3223066"/>
          </a:xfrm>
          <a:prstGeom prst="rect">
            <a:avLst/>
          </a:prstGeom>
          <a:noFill/>
        </p:spPr>
        <p:txBody>
          <a:bodyPr wrap="square" lIns="134464" tIns="107571" rIns="134464" bIns="107571" rtlCol="0">
            <a:spAutoFit/>
          </a:bodyPr>
          <a:lstStyle/>
          <a:p>
            <a:pPr>
              <a:spcAft>
                <a:spcPts val="441"/>
              </a:spcAft>
            </a:pPr>
            <a:r>
              <a:rPr lang="en-US" sz="2059" u="sng" dirty="0">
                <a:solidFill>
                  <a:schemeClr val="tx2">
                    <a:lumMod val="75000"/>
                  </a:schemeClr>
                </a:solidFill>
              </a:rPr>
              <a:t>When to use Virtual Machines </a:t>
            </a:r>
          </a:p>
          <a:p>
            <a:pPr marL="252134" indent="-252134">
              <a:spcAft>
                <a:spcPts val="441"/>
              </a:spcAft>
              <a:buFont typeface="Arial" panose="020B0604020202020204" pitchFamily="34" charset="0"/>
              <a:buChar char="•"/>
            </a:pPr>
            <a:r>
              <a:rPr lang="en-US" sz="2059" dirty="0">
                <a:solidFill>
                  <a:schemeClr val="tx2">
                    <a:lumMod val="75000"/>
                  </a:schemeClr>
                </a:solidFill>
              </a:rPr>
              <a:t>Provides the most general solution. </a:t>
            </a:r>
          </a:p>
          <a:p>
            <a:pPr marL="252134" indent="-252134">
              <a:spcAft>
                <a:spcPts val="441"/>
              </a:spcAft>
              <a:buFont typeface="Arial" panose="020B0604020202020204" pitchFamily="34" charset="0"/>
              <a:buChar char="•"/>
            </a:pPr>
            <a:r>
              <a:rPr lang="en-US" sz="2059" dirty="0">
                <a:solidFill>
                  <a:schemeClr val="tx2">
                    <a:lumMod val="75000"/>
                  </a:schemeClr>
                </a:solidFill>
              </a:rPr>
              <a:t>Most control possible (manage OS, application).</a:t>
            </a:r>
          </a:p>
          <a:p>
            <a:pPr marL="252134" indent="-252134">
              <a:spcAft>
                <a:spcPts val="441"/>
              </a:spcAft>
              <a:buFont typeface="Arial" panose="020B0604020202020204" pitchFamily="34" charset="0"/>
              <a:buChar char="•"/>
            </a:pPr>
            <a:r>
              <a:rPr lang="en-US" sz="2059" dirty="0">
                <a:solidFill>
                  <a:schemeClr val="tx2">
                    <a:lumMod val="75000"/>
                  </a:schemeClr>
                </a:solidFill>
              </a:rPr>
              <a:t>Virtual Machines is also the best choice for running off-the-shelf on-premises applications</a:t>
            </a:r>
          </a:p>
        </p:txBody>
      </p:sp>
    </p:spTree>
    <p:extLst>
      <p:ext uri="{BB962C8B-B14F-4D97-AF65-F5344CB8AC3E}">
        <p14:creationId xmlns:p14="http://schemas.microsoft.com/office/powerpoint/2010/main" val="12818881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Services</a:t>
            </a:r>
          </a:p>
        </p:txBody>
      </p:sp>
      <p:sp>
        <p:nvSpPr>
          <p:cNvPr id="2" name="Text Placeholder 1"/>
          <p:cNvSpPr>
            <a:spLocks noGrp="1"/>
          </p:cNvSpPr>
          <p:nvPr>
            <p:ph type="body" sz="quarter" idx="11"/>
          </p:nvPr>
        </p:nvSpPr>
        <p:spPr>
          <a:xfrm>
            <a:off x="229426" y="946980"/>
            <a:ext cx="4145965" cy="4101251"/>
          </a:xfrm>
        </p:spPr>
        <p:txBody>
          <a:bodyPr/>
          <a:lstStyle/>
          <a:p>
            <a:pPr>
              <a:lnSpc>
                <a:spcPct val="100000"/>
              </a:lnSpc>
            </a:pPr>
            <a:r>
              <a:rPr lang="en-US" sz="2059" u="sng" dirty="0">
                <a:latin typeface="+mn-lt"/>
              </a:rPr>
              <a:t>When to use Cloud Services</a:t>
            </a:r>
          </a:p>
          <a:p>
            <a:pPr marL="210112" indent="-210112">
              <a:lnSpc>
                <a:spcPct val="100000"/>
              </a:lnSpc>
              <a:buFont typeface="Arial" panose="020B0604020202020204" pitchFamily="34" charset="0"/>
              <a:buChar char="•"/>
            </a:pPr>
            <a:r>
              <a:rPr lang="en-US" sz="2059" dirty="0">
                <a:latin typeface="+mn-lt"/>
              </a:rPr>
              <a:t>Administrative access to your application's VMs. </a:t>
            </a:r>
          </a:p>
          <a:p>
            <a:pPr marL="210112" indent="-210112">
              <a:lnSpc>
                <a:spcPct val="100000"/>
              </a:lnSpc>
              <a:buFont typeface="Arial" panose="020B0604020202020204" pitchFamily="34" charset="0"/>
              <a:buChar char="•"/>
            </a:pPr>
            <a:r>
              <a:rPr lang="en-US" sz="2059" dirty="0">
                <a:latin typeface="+mn-lt"/>
              </a:rPr>
              <a:t>Multi-tier applications that need separate VMs for their business logic. (Web and Worker Roles)</a:t>
            </a:r>
          </a:p>
          <a:p>
            <a:pPr marL="210112" indent="-210112">
              <a:lnSpc>
                <a:spcPct val="100000"/>
              </a:lnSpc>
              <a:buFont typeface="Arial" panose="020B0604020202020204" pitchFamily="34" charset="0"/>
              <a:buChar char="•"/>
            </a:pPr>
            <a:r>
              <a:rPr lang="en-US" sz="2059" dirty="0">
                <a:latin typeface="+mn-lt"/>
              </a:rPr>
              <a:t>Separate staging and production environments.</a:t>
            </a:r>
          </a:p>
          <a:p>
            <a:pPr marL="210112" indent="-210112">
              <a:lnSpc>
                <a:spcPct val="100000"/>
              </a:lnSpc>
              <a:buFont typeface="Arial" panose="020B0604020202020204" pitchFamily="34" charset="0"/>
              <a:buChar char="•"/>
            </a:pPr>
            <a:r>
              <a:rPr lang="en-US" sz="2059" dirty="0">
                <a:latin typeface="+mn-lt"/>
              </a:rPr>
              <a:t>Use networking technologies such as Azure Virtual Network, ExpressRoute and VPN.</a:t>
            </a:r>
            <a:endParaRPr lang="en-US" sz="1029"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318" y="794676"/>
            <a:ext cx="4201466" cy="20377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670" y="3149363"/>
            <a:ext cx="4201466" cy="1645574"/>
          </a:xfrm>
          <a:prstGeom prst="rect">
            <a:avLst/>
          </a:prstGeom>
        </p:spPr>
      </p:pic>
    </p:spTree>
    <p:extLst>
      <p:ext uri="{BB962C8B-B14F-4D97-AF65-F5344CB8AC3E}">
        <p14:creationId xmlns:p14="http://schemas.microsoft.com/office/powerpoint/2010/main" val="31879541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a:spLocks noChangeAspect="1"/>
          </p:cNvSpPr>
          <p:nvPr/>
        </p:nvSpPr>
        <p:spPr bwMode="auto">
          <a:xfrm>
            <a:off x="1108086"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Hexagon 2"/>
          <p:cNvSpPr>
            <a:spLocks noChangeAspect="1"/>
          </p:cNvSpPr>
          <p:nvPr/>
        </p:nvSpPr>
        <p:spPr bwMode="auto">
          <a:xfrm>
            <a:off x="1943045"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Hexagon 3"/>
          <p:cNvSpPr>
            <a:spLocks noChangeAspect="1"/>
          </p:cNvSpPr>
          <p:nvPr/>
        </p:nvSpPr>
        <p:spPr bwMode="auto">
          <a:xfrm>
            <a:off x="2747569"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Hexagon 4"/>
          <p:cNvSpPr>
            <a:spLocks noChangeAspect="1"/>
          </p:cNvSpPr>
          <p:nvPr/>
        </p:nvSpPr>
        <p:spPr bwMode="auto">
          <a:xfrm>
            <a:off x="3573713"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Hexagon 5"/>
          <p:cNvSpPr>
            <a:spLocks noChangeAspect="1"/>
          </p:cNvSpPr>
          <p:nvPr/>
        </p:nvSpPr>
        <p:spPr bwMode="auto">
          <a:xfrm>
            <a:off x="4399857"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p:cNvSpPr>
            <a:spLocks noChangeAspect="1"/>
          </p:cNvSpPr>
          <p:nvPr/>
        </p:nvSpPr>
        <p:spPr bwMode="auto">
          <a:xfrm>
            <a:off x="5211674"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p:cNvSpPr>
            <a:spLocks noChangeAspect="1"/>
          </p:cNvSpPr>
          <p:nvPr/>
        </p:nvSpPr>
        <p:spPr bwMode="auto">
          <a:xfrm>
            <a:off x="6025095"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p:cNvSpPr>
            <a:spLocks noChangeAspect="1"/>
          </p:cNvSpPr>
          <p:nvPr/>
        </p:nvSpPr>
        <p:spPr bwMode="auto">
          <a:xfrm>
            <a:off x="6848705"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p:cNvSpPr>
            <a:spLocks noChangeAspect="1"/>
          </p:cNvSpPr>
          <p:nvPr/>
        </p:nvSpPr>
        <p:spPr bwMode="auto">
          <a:xfrm>
            <a:off x="7650145" y="2064082"/>
            <a:ext cx="489607" cy="42351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rot="5400000">
            <a:off x="2147732" y="2592190"/>
            <a:ext cx="834278" cy="117399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Pentagon 11"/>
          <p:cNvSpPr/>
          <p:nvPr/>
        </p:nvSpPr>
        <p:spPr bwMode="auto">
          <a:xfrm rot="5400000">
            <a:off x="6585787" y="2592190"/>
            <a:ext cx="834278" cy="117399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Pentagon 12"/>
          <p:cNvSpPr/>
          <p:nvPr/>
        </p:nvSpPr>
        <p:spPr bwMode="auto">
          <a:xfrm rot="5400000">
            <a:off x="4366759" y="2592190"/>
            <a:ext cx="834278" cy="117399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701549" y="2270427"/>
            <a:ext cx="7862286" cy="698658"/>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a:off x="701549" y="1117513"/>
            <a:ext cx="7862286" cy="1110881"/>
            <a:chOff x="880533" y="1857930"/>
            <a:chExt cx="10706923" cy="1512807"/>
          </a:xfrm>
        </p:grpSpPr>
        <p:sp>
          <p:nvSpPr>
            <p:cNvPr id="16" name="Hexagon 15"/>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293" tIns="107434" rIns="134293" bIns="107434" numCol="1" spcCol="0" rtlCol="0" fromWordArt="0" anchor="t" anchorCtr="0" forceAA="0" compatLnSpc="1">
              <a:prstTxWarp prst="textNoShape">
                <a:avLst/>
              </a:prstTxWarp>
              <a:noAutofit/>
            </a:bodyPr>
            <a:lstStyle/>
            <a:p>
              <a:pPr algn="ctr" defTabSz="684706"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 name="TextBox 53"/>
          <p:cNvSpPr txBox="1"/>
          <p:nvPr/>
        </p:nvSpPr>
        <p:spPr>
          <a:xfrm>
            <a:off x="1829043" y="4491612"/>
            <a:ext cx="1915845" cy="461136"/>
          </a:xfrm>
          <a:prstGeom prst="rect">
            <a:avLst/>
          </a:prstGeom>
          <a:noFill/>
        </p:spPr>
        <p:txBody>
          <a:bodyPr wrap="square" lIns="134293" tIns="107434" rIns="134293" bIns="107434" rtlCol="0">
            <a:spAutoFit/>
          </a:bodyPr>
          <a:lstStyle/>
          <a:p>
            <a:pPr defTabSz="684904">
              <a:lnSpc>
                <a:spcPct val="90000"/>
              </a:lnSpc>
              <a:spcAft>
                <a:spcPts val="440"/>
              </a:spcAft>
              <a:defRPr/>
            </a:pPr>
            <a:r>
              <a:rPr lang="en-US" sz="1763" kern="0" dirty="0">
                <a:solidFill>
                  <a:sysClr val="windowText" lastClr="000000"/>
                </a:solidFill>
                <a:ea typeface="MS PGothic" panose="020B0600070205080204" pitchFamily="34" charset="-128"/>
              </a:rPr>
              <a:t>Public Cloud</a:t>
            </a:r>
          </a:p>
        </p:txBody>
      </p:sp>
      <p:sp>
        <p:nvSpPr>
          <p:cNvPr id="55" name="Freeform 54"/>
          <p:cNvSpPr>
            <a:spLocks/>
          </p:cNvSpPr>
          <p:nvPr/>
        </p:nvSpPr>
        <p:spPr bwMode="auto">
          <a:xfrm>
            <a:off x="1943046" y="3723521"/>
            <a:ext cx="1316717" cy="72884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67146" tIns="33572" rIns="67146" bIns="33572" numCol="1" anchor="t" anchorCtr="0" compatLnSpc="1">
            <a:prstTxWarp prst="textNoShape">
              <a:avLst/>
            </a:prstTxWarp>
          </a:bodyPr>
          <a:lstStyle/>
          <a:p>
            <a:pPr defTabSz="684904">
              <a:defRPr/>
            </a:pPr>
            <a:endParaRPr lang="en-US" sz="1322" kern="0">
              <a:solidFill>
                <a:srgbClr val="505050"/>
              </a:solidFill>
              <a:ea typeface="MS PGothic" panose="020B0600070205080204" pitchFamily="34" charset="-128"/>
            </a:endParaRPr>
          </a:p>
        </p:txBody>
      </p:sp>
      <p:sp>
        <p:nvSpPr>
          <p:cNvPr id="56" name="TextBox 55"/>
          <p:cNvSpPr txBox="1"/>
          <p:nvPr/>
        </p:nvSpPr>
        <p:spPr>
          <a:xfrm>
            <a:off x="6210271" y="4485473"/>
            <a:ext cx="2130856" cy="461136"/>
          </a:xfrm>
          <a:prstGeom prst="rect">
            <a:avLst/>
          </a:prstGeom>
          <a:noFill/>
        </p:spPr>
        <p:txBody>
          <a:bodyPr wrap="square" lIns="134293" tIns="107434" rIns="134293" bIns="107434" rtlCol="0">
            <a:spAutoFit/>
          </a:bodyPr>
          <a:lstStyle/>
          <a:p>
            <a:pPr defTabSz="684904">
              <a:lnSpc>
                <a:spcPct val="90000"/>
              </a:lnSpc>
              <a:spcAft>
                <a:spcPts val="440"/>
              </a:spcAft>
              <a:defRPr/>
            </a:pPr>
            <a:r>
              <a:rPr lang="en-US" sz="1763" kern="0" dirty="0">
                <a:solidFill>
                  <a:sysClr val="windowText" lastClr="000000"/>
                </a:solidFill>
                <a:ea typeface="MS PGothic" panose="020B0600070205080204" pitchFamily="34" charset="-128"/>
              </a:rPr>
              <a:t>Other Clouds</a:t>
            </a:r>
          </a:p>
        </p:txBody>
      </p:sp>
      <p:sp>
        <p:nvSpPr>
          <p:cNvPr id="57" name="Freeform 56"/>
          <p:cNvSpPr>
            <a:spLocks/>
          </p:cNvSpPr>
          <p:nvPr/>
        </p:nvSpPr>
        <p:spPr bwMode="auto">
          <a:xfrm>
            <a:off x="6350112" y="3708160"/>
            <a:ext cx="1316717" cy="72884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67146" tIns="33572" rIns="67146" bIns="33572" numCol="1" anchor="t" anchorCtr="0" compatLnSpc="1">
            <a:prstTxWarp prst="textNoShape">
              <a:avLst/>
            </a:prstTxWarp>
          </a:bodyPr>
          <a:lstStyle/>
          <a:p>
            <a:pPr defTabSz="684904">
              <a:defRPr/>
            </a:pPr>
            <a:endParaRPr lang="en-US" sz="1322" kern="0">
              <a:solidFill>
                <a:srgbClr val="505050"/>
              </a:solidFill>
              <a:ea typeface="MS PGothic" panose="020B0600070205080204" pitchFamily="34" charset="-128"/>
            </a:endParaRPr>
          </a:p>
        </p:txBody>
      </p:sp>
      <p:sp>
        <p:nvSpPr>
          <p:cNvPr id="58" name="TextBox 57"/>
          <p:cNvSpPr txBox="1"/>
          <p:nvPr/>
        </p:nvSpPr>
        <p:spPr>
          <a:xfrm>
            <a:off x="3894459" y="4485474"/>
            <a:ext cx="1883398" cy="756601"/>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763" kern="0" dirty="0">
                <a:solidFill>
                  <a:sysClr val="windowText" lastClr="000000"/>
                </a:solidFill>
                <a:ea typeface="MS PGothic" panose="020B0600070205080204" pitchFamily="34" charset="-128"/>
              </a:rPr>
              <a:t>On Premises</a:t>
            </a:r>
          </a:p>
          <a:p>
            <a:pPr algn="ctr" defTabSz="684904">
              <a:lnSpc>
                <a:spcPct val="90000"/>
              </a:lnSpc>
              <a:spcAft>
                <a:spcPts val="440"/>
              </a:spcAft>
              <a:defRPr/>
            </a:pPr>
            <a:r>
              <a:rPr lang="en-US" sz="1763" kern="0" dirty="0">
                <a:solidFill>
                  <a:sysClr val="windowText" lastClr="000000"/>
                </a:solidFill>
                <a:ea typeface="MS PGothic" panose="020B0600070205080204" pitchFamily="34" charset="-128"/>
              </a:rPr>
              <a:t>Private cloud</a:t>
            </a:r>
          </a:p>
        </p:txBody>
      </p:sp>
      <p:grpSp>
        <p:nvGrpSpPr>
          <p:cNvPr id="59" name="Group 8"/>
          <p:cNvGrpSpPr>
            <a:grpSpLocks noChangeAspect="1"/>
          </p:cNvGrpSpPr>
          <p:nvPr/>
        </p:nvGrpSpPr>
        <p:grpSpPr bwMode="auto">
          <a:xfrm>
            <a:off x="4124925" y="3418578"/>
            <a:ext cx="1328687" cy="1327864"/>
            <a:chOff x="4385" y="3099"/>
            <a:chExt cx="1613" cy="1612"/>
          </a:xfrm>
        </p:grpSpPr>
        <p:sp>
          <p:nvSpPr>
            <p:cNvPr id="60"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1"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2"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3"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4" name="Rectangle 63"/>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5"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6"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7"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8"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69"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70"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71"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72"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sp>
          <p:nvSpPr>
            <p:cNvPr id="73"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46" tIns="33572" rIns="67146" bIns="33572" numCol="1" anchor="t" anchorCtr="0" compatLnSpc="1">
              <a:prstTxWarp prst="textNoShape">
                <a:avLst/>
              </a:prstTxWarp>
            </a:bodyPr>
            <a:lstStyle/>
            <a:p>
              <a:pPr defTabSz="684904">
                <a:defRPr/>
              </a:pPr>
              <a:endParaRPr lang="en-US" sz="1322" b="1" kern="0">
                <a:solidFill>
                  <a:srgbClr val="505050"/>
                </a:solidFill>
                <a:ea typeface="MS PGothic" panose="020B0600070205080204" pitchFamily="34" charset="-128"/>
              </a:endParaRPr>
            </a:p>
          </p:txBody>
        </p:sp>
      </p:grpSp>
      <p:sp>
        <p:nvSpPr>
          <p:cNvPr id="74" name="TextBox 73"/>
          <p:cNvSpPr txBox="1"/>
          <p:nvPr/>
        </p:nvSpPr>
        <p:spPr>
          <a:xfrm>
            <a:off x="933498" y="2321684"/>
            <a:ext cx="1086185" cy="624386"/>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err="1">
                <a:gradFill>
                  <a:gsLst>
                    <a:gs pos="12097">
                      <a:srgbClr val="FFFFFF"/>
                    </a:gs>
                    <a:gs pos="34000">
                      <a:srgbClr val="FFFFFF"/>
                    </a:gs>
                  </a:gsLst>
                  <a:lin ang="5400000" scaled="0"/>
                </a:gradFill>
                <a:ea typeface="MS PGothic" panose="020B0600070205080204" pitchFamily="34" charset="-128"/>
              </a:rPr>
              <a:t>LifecycleMgmt</a:t>
            </a:r>
            <a:endParaRPr lang="en-US" sz="1471" kern="0" dirty="0">
              <a:gradFill>
                <a:gsLst>
                  <a:gs pos="12097">
                    <a:srgbClr val="FFFFFF"/>
                  </a:gs>
                  <a:gs pos="34000">
                    <a:srgbClr val="FFFFFF"/>
                  </a:gs>
                </a:gsLst>
                <a:lin ang="5400000" scaled="0"/>
              </a:gradFill>
              <a:ea typeface="MS PGothic" panose="020B0600070205080204" pitchFamily="34" charset="-128"/>
            </a:endParaRPr>
          </a:p>
        </p:txBody>
      </p:sp>
      <p:sp>
        <p:nvSpPr>
          <p:cNvPr id="75" name="TextBox 74"/>
          <p:cNvSpPr txBox="1"/>
          <p:nvPr/>
        </p:nvSpPr>
        <p:spPr>
          <a:xfrm>
            <a:off x="2035592" y="2337513"/>
            <a:ext cx="1436951" cy="624386"/>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a:gradFill>
                  <a:gsLst>
                    <a:gs pos="12097">
                      <a:srgbClr val="FFFFFF"/>
                    </a:gs>
                    <a:gs pos="34000">
                      <a:srgbClr val="FFFFFF"/>
                    </a:gs>
                  </a:gsLst>
                  <a:lin ang="5400000" scaled="0"/>
                </a:gradFill>
                <a:ea typeface="MS PGothic" panose="020B0600070205080204" pitchFamily="34" charset="-128"/>
              </a:rPr>
              <a:t>Independent Scaling</a:t>
            </a:r>
          </a:p>
        </p:txBody>
      </p:sp>
      <p:sp>
        <p:nvSpPr>
          <p:cNvPr id="76" name="TextBox 75"/>
          <p:cNvSpPr txBox="1"/>
          <p:nvPr/>
        </p:nvSpPr>
        <p:spPr>
          <a:xfrm>
            <a:off x="3549242" y="2325900"/>
            <a:ext cx="1436951" cy="624386"/>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a:gradFill>
                  <a:gsLst>
                    <a:gs pos="12097">
                      <a:srgbClr val="FFFFFF"/>
                    </a:gs>
                    <a:gs pos="34000">
                      <a:srgbClr val="FFFFFF"/>
                    </a:gs>
                  </a:gsLst>
                  <a:lin ang="5400000" scaled="0"/>
                </a:gradFill>
                <a:ea typeface="MS PGothic" panose="020B0600070205080204" pitchFamily="34" charset="-128"/>
              </a:rPr>
              <a:t>Independent Updates</a:t>
            </a:r>
          </a:p>
        </p:txBody>
      </p:sp>
      <p:sp>
        <p:nvSpPr>
          <p:cNvPr id="77" name="TextBox 76"/>
          <p:cNvSpPr txBox="1"/>
          <p:nvPr/>
        </p:nvSpPr>
        <p:spPr>
          <a:xfrm>
            <a:off x="5091802" y="2325575"/>
            <a:ext cx="1217695" cy="624386"/>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a:gradFill>
                  <a:gsLst>
                    <a:gs pos="12097">
                      <a:srgbClr val="FFFFFF"/>
                    </a:gs>
                    <a:gs pos="34000">
                      <a:srgbClr val="FFFFFF"/>
                    </a:gs>
                  </a:gsLst>
                  <a:lin ang="5400000" scaled="0"/>
                </a:gradFill>
                <a:ea typeface="MS PGothic" panose="020B0600070205080204" pitchFamily="34" charset="-128"/>
              </a:rPr>
              <a:t>Always On</a:t>
            </a:r>
            <a:br>
              <a:rPr lang="en-US" sz="1471" kern="0" dirty="0">
                <a:gradFill>
                  <a:gsLst>
                    <a:gs pos="12097">
                      <a:srgbClr val="FFFFFF"/>
                    </a:gs>
                    <a:gs pos="34000">
                      <a:srgbClr val="FFFFFF"/>
                    </a:gs>
                  </a:gsLst>
                  <a:lin ang="5400000" scaled="0"/>
                </a:gradFill>
                <a:ea typeface="MS PGothic" panose="020B0600070205080204" pitchFamily="34" charset="-128"/>
              </a:rPr>
            </a:br>
            <a:r>
              <a:rPr lang="en-US" sz="1471" kern="0" dirty="0">
                <a:gradFill>
                  <a:gsLst>
                    <a:gs pos="12097">
                      <a:srgbClr val="FFFFFF"/>
                    </a:gs>
                    <a:gs pos="34000">
                      <a:srgbClr val="FFFFFF"/>
                    </a:gs>
                  </a:gsLst>
                  <a:lin ang="5400000" scaled="0"/>
                </a:gradFill>
                <a:ea typeface="MS PGothic" panose="020B0600070205080204" pitchFamily="34" charset="-128"/>
              </a:rPr>
              <a:t>Availability</a:t>
            </a:r>
          </a:p>
        </p:txBody>
      </p:sp>
      <p:sp>
        <p:nvSpPr>
          <p:cNvPr id="78" name="TextBox 77"/>
          <p:cNvSpPr txBox="1"/>
          <p:nvPr/>
        </p:nvSpPr>
        <p:spPr>
          <a:xfrm>
            <a:off x="6350112" y="2362292"/>
            <a:ext cx="1217695" cy="624386"/>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a:gradFill>
                  <a:gsLst>
                    <a:gs pos="12097">
                      <a:srgbClr val="FFFFFF"/>
                    </a:gs>
                    <a:gs pos="34000">
                      <a:srgbClr val="FFFFFF"/>
                    </a:gs>
                  </a:gsLst>
                  <a:lin ang="5400000" scaled="0"/>
                </a:gradFill>
                <a:ea typeface="MS PGothic" panose="020B0600070205080204" pitchFamily="34" charset="-128"/>
              </a:rPr>
              <a:t>Resource</a:t>
            </a:r>
            <a:br>
              <a:rPr lang="en-US" sz="1471" kern="0" dirty="0">
                <a:gradFill>
                  <a:gsLst>
                    <a:gs pos="12097">
                      <a:srgbClr val="FFFFFF"/>
                    </a:gs>
                    <a:gs pos="34000">
                      <a:srgbClr val="FFFFFF"/>
                    </a:gs>
                  </a:gsLst>
                  <a:lin ang="5400000" scaled="0"/>
                </a:gradFill>
                <a:ea typeface="MS PGothic" panose="020B0600070205080204" pitchFamily="34" charset="-128"/>
              </a:rPr>
            </a:br>
            <a:r>
              <a:rPr lang="en-US" sz="1471" kern="0" dirty="0">
                <a:gradFill>
                  <a:gsLst>
                    <a:gs pos="12097">
                      <a:srgbClr val="FFFFFF"/>
                    </a:gs>
                    <a:gs pos="34000">
                      <a:srgbClr val="FFFFFF"/>
                    </a:gs>
                  </a:gsLst>
                  <a:lin ang="5400000" scaled="0"/>
                </a:gradFill>
                <a:ea typeface="MS PGothic" panose="020B0600070205080204" pitchFamily="34" charset="-128"/>
              </a:rPr>
              <a:t>Efficient</a:t>
            </a:r>
          </a:p>
        </p:txBody>
      </p:sp>
      <p:sp>
        <p:nvSpPr>
          <p:cNvPr id="79" name="TextBox 78"/>
          <p:cNvSpPr txBox="1"/>
          <p:nvPr/>
        </p:nvSpPr>
        <p:spPr>
          <a:xfrm>
            <a:off x="7451750" y="2324998"/>
            <a:ext cx="1217695" cy="675682"/>
          </a:xfrm>
          <a:prstGeom prst="rect">
            <a:avLst/>
          </a:prstGeom>
          <a:noFill/>
        </p:spPr>
        <p:txBody>
          <a:bodyPr wrap="square" lIns="134293" tIns="107434" rIns="134293" bIns="107434" rtlCol="0">
            <a:spAutoFit/>
          </a:bodyPr>
          <a:lstStyle/>
          <a:p>
            <a:pPr algn="ctr" defTabSz="684904">
              <a:lnSpc>
                <a:spcPct val="90000"/>
              </a:lnSpc>
              <a:spcAft>
                <a:spcPts val="440"/>
              </a:spcAft>
              <a:defRPr/>
            </a:pPr>
            <a:r>
              <a:rPr lang="en-US" sz="1471" kern="0" dirty="0">
                <a:gradFill>
                  <a:gsLst>
                    <a:gs pos="12097">
                      <a:srgbClr val="FFFFFF"/>
                    </a:gs>
                    <a:gs pos="34000">
                      <a:srgbClr val="FFFFFF"/>
                    </a:gs>
                  </a:gsLst>
                  <a:lin ang="5400000" scaled="0"/>
                </a:gradFill>
                <a:ea typeface="MS PGothic" panose="020B0600070205080204" pitchFamily="34" charset="-128"/>
              </a:rPr>
              <a:t>Stateless/</a:t>
            </a:r>
          </a:p>
          <a:p>
            <a:pPr algn="ctr" defTabSz="684904">
              <a:lnSpc>
                <a:spcPct val="90000"/>
              </a:lnSpc>
              <a:spcAft>
                <a:spcPts val="440"/>
              </a:spcAft>
              <a:defRPr/>
            </a:pPr>
            <a:r>
              <a:rPr lang="en-US" sz="1471" kern="0" dirty="0" err="1">
                <a:gradFill>
                  <a:gsLst>
                    <a:gs pos="12097">
                      <a:srgbClr val="FFFFFF"/>
                    </a:gs>
                    <a:gs pos="34000">
                      <a:srgbClr val="FFFFFF"/>
                    </a:gs>
                  </a:gsLst>
                  <a:lin ang="5400000" scaled="0"/>
                </a:gradFill>
                <a:ea typeface="MS PGothic" panose="020B0600070205080204" pitchFamily="34" charset="-128"/>
              </a:rPr>
              <a:t>Stateful</a:t>
            </a:r>
            <a:endParaRPr lang="en-US" sz="1471" kern="0" dirty="0">
              <a:gradFill>
                <a:gsLst>
                  <a:gs pos="12097">
                    <a:srgbClr val="FFFFFF"/>
                  </a:gs>
                  <a:gs pos="34000">
                    <a:srgbClr val="FFFFFF"/>
                  </a:gs>
                </a:gsLst>
                <a:lin ang="5400000" scaled="0"/>
              </a:gradFill>
              <a:ea typeface="MS PGothic" panose="020B0600070205080204" pitchFamily="34" charset="-128"/>
            </a:endParaRPr>
          </a:p>
        </p:txBody>
      </p:sp>
      <p:sp>
        <p:nvSpPr>
          <p:cNvPr id="80" name="Title 2"/>
          <p:cNvSpPr txBox="1">
            <a:spLocks/>
          </p:cNvSpPr>
          <p:nvPr/>
        </p:nvSpPr>
        <p:spPr>
          <a:xfrm>
            <a:off x="313984" y="329521"/>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r>
              <a:rPr lang="en-US" sz="3529" spc="-75" dirty="0">
                <a:solidFill>
                  <a:schemeClr val="tx1"/>
                </a:solidFill>
              </a:rPr>
              <a:t>Azure Service Fabric</a:t>
            </a:r>
          </a:p>
        </p:txBody>
      </p:sp>
    </p:spTree>
    <p:extLst>
      <p:ext uri="{BB962C8B-B14F-4D97-AF65-F5344CB8AC3E}">
        <p14:creationId xmlns:p14="http://schemas.microsoft.com/office/powerpoint/2010/main" val="43051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156418" y="2460627"/>
            <a:ext cx="1675959" cy="560186"/>
          </a:xfrm>
          <a:prstGeom prst="rect">
            <a:avLst/>
          </a:prstGeom>
        </p:spPr>
      </p:pic>
      <p:pic>
        <p:nvPicPr>
          <p:cNvPr id="57" name="Picture 56"/>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156418" y="3080126"/>
            <a:ext cx="1675959" cy="560186"/>
          </a:xfrm>
          <a:prstGeom prst="rect">
            <a:avLst/>
          </a:prstGeom>
        </p:spPr>
      </p:pic>
      <p:pic>
        <p:nvPicPr>
          <p:cNvPr id="58" name="Picture 57"/>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t="33955" b="34327"/>
          <a:stretch/>
        </p:blipFill>
        <p:spPr>
          <a:xfrm>
            <a:off x="1156417" y="3699626"/>
            <a:ext cx="1682663" cy="560186"/>
          </a:xfrm>
          <a:prstGeom prst="rect">
            <a:avLst/>
          </a:prstGeom>
        </p:spPr>
      </p:pic>
      <p:sp>
        <p:nvSpPr>
          <p:cNvPr id="67" name="Rectangle 66"/>
          <p:cNvSpPr/>
          <p:nvPr/>
        </p:nvSpPr>
        <p:spPr>
          <a:xfrm>
            <a:off x="365035" y="1842847"/>
            <a:ext cx="2857931" cy="453970"/>
          </a:xfrm>
          <a:prstGeom prst="rect">
            <a:avLst/>
          </a:prstGeom>
        </p:spPr>
        <p:txBody>
          <a:bodyPr wrap="square">
            <a:spAutoFit/>
          </a:bodyPr>
          <a:lstStyle/>
          <a:p>
            <a:pPr marL="210091" indent="-210091" defTabSz="672161">
              <a:buFont typeface="Arial" panose="020B0604020202020204" pitchFamily="34" charset="0"/>
              <a:buChar char="•"/>
              <a:defRPr/>
            </a:pPr>
            <a:r>
              <a:rPr lang="en-US" sz="1175" kern="0" dirty="0">
                <a:solidFill>
                  <a:sysClr val="windowText" lastClr="000000"/>
                </a:solidFill>
                <a:latin typeface="Calibri Light" panose="020F0302020204030204"/>
              </a:rPr>
              <a:t>Scales by cloning the app on multiple servers/VMs/Containers</a:t>
            </a:r>
          </a:p>
        </p:txBody>
      </p:sp>
      <p:sp>
        <p:nvSpPr>
          <p:cNvPr id="71" name="Rectangle 70"/>
          <p:cNvSpPr/>
          <p:nvPr/>
        </p:nvSpPr>
        <p:spPr>
          <a:xfrm>
            <a:off x="575867" y="185986"/>
            <a:ext cx="3627916" cy="409215"/>
          </a:xfrm>
          <a:prstGeom prst="rect">
            <a:avLst/>
          </a:prstGeom>
        </p:spPr>
        <p:txBody>
          <a:bodyPr wrap="none">
            <a:spAutoFit/>
          </a:bodyPr>
          <a:lstStyle/>
          <a:p>
            <a:pPr defTabSz="672161">
              <a:defRPr/>
            </a:pPr>
            <a:r>
              <a:rPr lang="en-US" sz="2059" kern="0" dirty="0">
                <a:solidFill>
                  <a:sysClr val="windowText" lastClr="000000"/>
                </a:solidFill>
                <a:latin typeface="Calibri Light" panose="020F0302020204030204"/>
              </a:rPr>
              <a:t>Monolithic application approach</a:t>
            </a:r>
          </a:p>
        </p:txBody>
      </p:sp>
      <p:sp>
        <p:nvSpPr>
          <p:cNvPr id="72" name="Rectangle 71"/>
          <p:cNvSpPr/>
          <p:nvPr/>
        </p:nvSpPr>
        <p:spPr>
          <a:xfrm>
            <a:off x="4899858" y="198013"/>
            <a:ext cx="3945311" cy="409215"/>
          </a:xfrm>
          <a:prstGeom prst="rect">
            <a:avLst/>
          </a:prstGeom>
        </p:spPr>
        <p:txBody>
          <a:bodyPr wrap="none">
            <a:spAutoFit/>
          </a:bodyPr>
          <a:lstStyle/>
          <a:p>
            <a:pPr defTabSz="672161">
              <a:defRPr/>
            </a:pPr>
            <a:r>
              <a:rPr lang="en-US" sz="2059" kern="0" dirty="0" err="1">
                <a:solidFill>
                  <a:sysClr val="windowText" lastClr="000000"/>
                </a:solidFill>
                <a:latin typeface="Calibri Light" panose="020F0302020204030204"/>
              </a:rPr>
              <a:t>Microservices</a:t>
            </a:r>
            <a:r>
              <a:rPr lang="en-US" sz="2059" kern="0" dirty="0">
                <a:solidFill>
                  <a:sysClr val="windowText" lastClr="000000"/>
                </a:solidFill>
                <a:latin typeface="Calibri Light" panose="020F0302020204030204"/>
              </a:rPr>
              <a:t> application approach</a:t>
            </a:r>
          </a:p>
        </p:txBody>
      </p:sp>
      <p:sp>
        <p:nvSpPr>
          <p:cNvPr id="73" name="Rectangle 72"/>
          <p:cNvSpPr/>
          <p:nvPr/>
        </p:nvSpPr>
        <p:spPr>
          <a:xfrm>
            <a:off x="4666875" y="831186"/>
            <a:ext cx="2342818" cy="634789"/>
          </a:xfrm>
          <a:prstGeom prst="rect">
            <a:avLst/>
          </a:prstGeom>
        </p:spPr>
        <p:txBody>
          <a:bodyPr wrap="square">
            <a:spAutoFit/>
          </a:bodyPr>
          <a:lstStyle/>
          <a:p>
            <a:pPr marL="210091" indent="-210091" defTabSz="672161">
              <a:buFont typeface="Arial" panose="020B0604020202020204" pitchFamily="34" charset="0"/>
              <a:buChar char="•"/>
              <a:defRPr/>
            </a:pPr>
            <a:r>
              <a:rPr lang="en-US" sz="1175" kern="0" dirty="0">
                <a:solidFill>
                  <a:sysClr val="windowText" lastClr="000000"/>
                </a:solidFill>
                <a:latin typeface="Calibri Light" panose="020F0302020204030204"/>
              </a:rPr>
              <a:t>A </a:t>
            </a:r>
            <a:r>
              <a:rPr lang="en-US" sz="1175" kern="0" dirty="0" err="1">
                <a:solidFill>
                  <a:sysClr val="windowText" lastClr="000000"/>
                </a:solidFill>
                <a:latin typeface="Calibri Light" panose="020F0302020204030204"/>
              </a:rPr>
              <a:t>microservice</a:t>
            </a:r>
            <a:r>
              <a:rPr lang="en-US" sz="1175" kern="0" dirty="0">
                <a:solidFill>
                  <a:sysClr val="windowText" lastClr="000000"/>
                </a:solidFill>
                <a:latin typeface="Calibri Light" panose="020F0302020204030204"/>
              </a:rPr>
              <a:t> application separates functionality into separate smaller services.</a:t>
            </a:r>
          </a:p>
        </p:txBody>
      </p:sp>
      <p:grpSp>
        <p:nvGrpSpPr>
          <p:cNvPr id="124" name="Group 123"/>
          <p:cNvGrpSpPr/>
          <p:nvPr/>
        </p:nvGrpSpPr>
        <p:grpSpPr>
          <a:xfrm>
            <a:off x="5014025" y="1770319"/>
            <a:ext cx="3535184" cy="3041929"/>
            <a:chOff x="6851987" y="2430462"/>
            <a:chExt cx="4808779" cy="4137821"/>
          </a:xfrm>
        </p:grpSpPr>
        <p:pic>
          <p:nvPicPr>
            <p:cNvPr id="74" name="Picture 73"/>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75" name="Rectangle 74"/>
            <p:cNvSpPr/>
            <p:nvPr/>
          </p:nvSpPr>
          <p:spPr>
            <a:xfrm>
              <a:off x="6858001" y="2430462"/>
              <a:ext cx="4715072" cy="863479"/>
            </a:xfrm>
            <a:prstGeom prst="rect">
              <a:avLst/>
            </a:prstGeom>
          </p:spPr>
          <p:txBody>
            <a:bodyPr wrap="square">
              <a:spAutoFit/>
            </a:bodyPr>
            <a:lstStyle/>
            <a:p>
              <a:pPr marL="210091" indent="-210091" defTabSz="672161">
                <a:buFont typeface="Arial" panose="020B0604020202020204" pitchFamily="34" charset="0"/>
                <a:buChar char="•"/>
                <a:defRPr/>
              </a:pPr>
              <a:r>
                <a:rPr lang="en-US" sz="1175" kern="0" dirty="0">
                  <a:solidFill>
                    <a:sysClr val="windowText" lastClr="000000"/>
                  </a:solidFill>
                  <a:latin typeface="Calibri Light" panose="020F0302020204030204"/>
                </a:rPr>
                <a:t>Scales out by deploying each service independently creating instances of these services across servers/VMs/containers</a:t>
              </a:r>
            </a:p>
          </p:txBody>
        </p:sp>
      </p:grpSp>
      <p:sp>
        <p:nvSpPr>
          <p:cNvPr id="76" name="Hexagon 75"/>
          <p:cNvSpPr/>
          <p:nvPr/>
        </p:nvSpPr>
        <p:spPr bwMode="auto">
          <a:xfrm>
            <a:off x="7316913" y="1036300"/>
            <a:ext cx="200587" cy="179451"/>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77" name="Hexagon 76"/>
          <p:cNvSpPr/>
          <p:nvPr/>
        </p:nvSpPr>
        <p:spPr bwMode="auto">
          <a:xfrm>
            <a:off x="8184402" y="1424462"/>
            <a:ext cx="200587" cy="179451"/>
          </a:xfrm>
          <a:prstGeom prst="hexagon">
            <a:avLst/>
          </a:prstGeom>
          <a:solidFill>
            <a:srgbClr val="FF8C00">
              <a:lumMod val="75000"/>
            </a:srgbClr>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78" name="Hexagon 77"/>
          <p:cNvSpPr/>
          <p:nvPr/>
        </p:nvSpPr>
        <p:spPr bwMode="auto">
          <a:xfrm>
            <a:off x="8502681" y="1246289"/>
            <a:ext cx="200587" cy="179451"/>
          </a:xfrm>
          <a:prstGeom prst="hexagon">
            <a:avLst/>
          </a:prstGeom>
          <a:solidFill>
            <a:srgbClr val="7030A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79" name="Hexagon 78"/>
          <p:cNvSpPr/>
          <p:nvPr/>
        </p:nvSpPr>
        <p:spPr bwMode="auto">
          <a:xfrm>
            <a:off x="7301486" y="1052678"/>
            <a:ext cx="200587" cy="179451"/>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0" name="Hexagon 79"/>
          <p:cNvSpPr/>
          <p:nvPr/>
        </p:nvSpPr>
        <p:spPr bwMode="auto">
          <a:xfrm>
            <a:off x="7319898" y="1018179"/>
            <a:ext cx="200587" cy="179451"/>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1" name="Hexagon 80"/>
          <p:cNvSpPr/>
          <p:nvPr/>
        </p:nvSpPr>
        <p:spPr bwMode="auto">
          <a:xfrm>
            <a:off x="7316610" y="1445024"/>
            <a:ext cx="200587" cy="179451"/>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2" name="Hexagon 81"/>
          <p:cNvSpPr/>
          <p:nvPr/>
        </p:nvSpPr>
        <p:spPr bwMode="auto">
          <a:xfrm>
            <a:off x="7294120" y="1424462"/>
            <a:ext cx="200587" cy="179451"/>
          </a:xfrm>
          <a:prstGeom prst="hexagon">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3" name="Hexagon 82"/>
          <p:cNvSpPr/>
          <p:nvPr/>
        </p:nvSpPr>
        <p:spPr bwMode="auto">
          <a:xfrm>
            <a:off x="7306784" y="1458524"/>
            <a:ext cx="200587" cy="179451"/>
          </a:xfrm>
          <a:prstGeom prst="hexagon">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4" name="Hexagon 83"/>
          <p:cNvSpPr/>
          <p:nvPr/>
        </p:nvSpPr>
        <p:spPr bwMode="auto">
          <a:xfrm>
            <a:off x="7610386" y="1270604"/>
            <a:ext cx="200587" cy="179451"/>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5" name="Hexagon 84"/>
          <p:cNvSpPr/>
          <p:nvPr/>
        </p:nvSpPr>
        <p:spPr bwMode="auto">
          <a:xfrm>
            <a:off x="7640764" y="1234541"/>
            <a:ext cx="200587" cy="179451"/>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6" name="Hexagon 85"/>
          <p:cNvSpPr/>
          <p:nvPr/>
        </p:nvSpPr>
        <p:spPr bwMode="auto">
          <a:xfrm>
            <a:off x="7609009" y="1245272"/>
            <a:ext cx="200587" cy="179451"/>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7" name="Hexagon 86"/>
          <p:cNvSpPr/>
          <p:nvPr/>
        </p:nvSpPr>
        <p:spPr bwMode="auto">
          <a:xfrm>
            <a:off x="8149936" y="1003048"/>
            <a:ext cx="269520" cy="227803"/>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8" name="Hexagon 87"/>
          <p:cNvSpPr/>
          <p:nvPr/>
        </p:nvSpPr>
        <p:spPr bwMode="auto">
          <a:xfrm>
            <a:off x="8149936" y="1417868"/>
            <a:ext cx="269520" cy="227803"/>
          </a:xfrm>
          <a:prstGeom prst="hexagon">
            <a:avLst/>
          </a:prstGeom>
          <a:solidFill>
            <a:srgbClr val="FF8C00">
              <a:lumMod val="75000"/>
            </a:srgbClr>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89" name="Hexagon 88"/>
          <p:cNvSpPr/>
          <p:nvPr/>
        </p:nvSpPr>
        <p:spPr bwMode="auto">
          <a:xfrm>
            <a:off x="8456802" y="1215437"/>
            <a:ext cx="269520" cy="227803"/>
          </a:xfrm>
          <a:prstGeom prst="hexagon">
            <a:avLst/>
          </a:prstGeom>
          <a:solidFill>
            <a:srgbClr val="7030A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1" name="Rounded Rectangle 90"/>
          <p:cNvSpPr/>
          <p:nvPr/>
        </p:nvSpPr>
        <p:spPr bwMode="auto">
          <a:xfrm>
            <a:off x="8028282" y="951795"/>
            <a:ext cx="752473" cy="749443"/>
          </a:xfrm>
          <a:prstGeom prst="roundRect">
            <a:avLst/>
          </a:prstGeom>
          <a:noFill/>
          <a:ln w="10795" cap="flat" cmpd="sng" algn="ctr">
            <a:solidFill>
              <a:srgbClr val="404040"/>
            </a:solidFill>
            <a:prstDash val="lgDash"/>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66" name="Rectangle 65"/>
          <p:cNvSpPr/>
          <p:nvPr/>
        </p:nvSpPr>
        <p:spPr>
          <a:xfrm>
            <a:off x="365035" y="717962"/>
            <a:ext cx="2541297" cy="996427"/>
          </a:xfrm>
          <a:prstGeom prst="rect">
            <a:avLst/>
          </a:prstGeom>
        </p:spPr>
        <p:txBody>
          <a:bodyPr wrap="square">
            <a:spAutoFit/>
          </a:bodyPr>
          <a:lstStyle/>
          <a:p>
            <a:pPr marL="210091" indent="-210091" defTabSz="659045">
              <a:buFont typeface="Arial" panose="020B0604020202020204" pitchFamily="34" charset="0"/>
              <a:buChar char="•"/>
              <a:defRPr/>
            </a:pPr>
            <a:r>
              <a:rPr lang="en-US" sz="1175" kern="0" dirty="0">
                <a:solidFill>
                  <a:sysClr val="windowText" lastClr="000000"/>
                </a:solidFill>
                <a:latin typeface="Calibri Light" panose="020F0302020204030204"/>
              </a:rPr>
              <a:t>A monolith app contains domain specific functionality and is normally divided by functional layers such as web, business and data</a:t>
            </a:r>
          </a:p>
        </p:txBody>
      </p:sp>
      <p:pic>
        <p:nvPicPr>
          <p:cNvPr id="68" name="Picture 67"/>
          <p:cNvPicPr>
            <a:picLocks noChangeAspect="1"/>
          </p:cNvPicPr>
          <p:nvPr/>
        </p:nvPicPr>
        <p:blipFill>
          <a:blip r:embed="rId8"/>
          <a:stretch>
            <a:fillRect/>
          </a:stretch>
        </p:blipFill>
        <p:spPr>
          <a:xfrm>
            <a:off x="3002757" y="1005991"/>
            <a:ext cx="445529" cy="442908"/>
          </a:xfrm>
          <a:prstGeom prst="rect">
            <a:avLst/>
          </a:prstGeom>
        </p:spPr>
      </p:pic>
      <p:pic>
        <p:nvPicPr>
          <p:cNvPr id="69" name="Picture 68"/>
          <p:cNvPicPr>
            <a:picLocks noChangeAspect="1"/>
          </p:cNvPicPr>
          <p:nvPr/>
        </p:nvPicPr>
        <p:blipFill>
          <a:blip r:embed="rId8"/>
          <a:stretch>
            <a:fillRect/>
          </a:stretch>
        </p:blipFill>
        <p:spPr>
          <a:xfrm>
            <a:off x="3221847" y="1047027"/>
            <a:ext cx="445529" cy="442908"/>
          </a:xfrm>
          <a:prstGeom prst="rect">
            <a:avLst/>
          </a:prstGeom>
        </p:spPr>
      </p:pic>
      <p:pic>
        <p:nvPicPr>
          <p:cNvPr id="70" name="Picture 69"/>
          <p:cNvPicPr>
            <a:picLocks noChangeAspect="1"/>
          </p:cNvPicPr>
          <p:nvPr/>
        </p:nvPicPr>
        <p:blipFill>
          <a:blip r:embed="rId8"/>
          <a:stretch>
            <a:fillRect/>
          </a:stretch>
        </p:blipFill>
        <p:spPr>
          <a:xfrm>
            <a:off x="3169971" y="1219646"/>
            <a:ext cx="445529" cy="442908"/>
          </a:xfrm>
          <a:prstGeom prst="rect">
            <a:avLst/>
          </a:prstGeom>
        </p:spPr>
      </p:pic>
      <p:grpSp>
        <p:nvGrpSpPr>
          <p:cNvPr id="122" name="Group 121"/>
          <p:cNvGrpSpPr/>
          <p:nvPr/>
        </p:nvGrpSpPr>
        <p:grpSpPr>
          <a:xfrm>
            <a:off x="7120311" y="695703"/>
            <a:ext cx="752473" cy="1005534"/>
            <a:chOff x="9684608" y="945346"/>
            <a:chExt cx="1023560" cy="1367790"/>
          </a:xfrm>
        </p:grpSpPr>
        <p:sp>
          <p:nvSpPr>
            <p:cNvPr id="59" name="Hexagon 58"/>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60" name="Hexagon 59"/>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61" name="Hexagon 60"/>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0" name="Rounded Rectangle 8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3" name="Rectangle 92"/>
            <p:cNvSpPr/>
            <p:nvPr/>
          </p:nvSpPr>
          <p:spPr>
            <a:xfrm>
              <a:off x="9845619" y="945346"/>
              <a:ext cx="791959" cy="402783"/>
            </a:xfrm>
            <a:prstGeom prst="rect">
              <a:avLst/>
            </a:prstGeom>
          </p:spPr>
          <p:txBody>
            <a:bodyPr wrap="none">
              <a:spAutoFit/>
            </a:bodyPr>
            <a:lstStyle/>
            <a:p>
              <a:pPr defTabSz="672161">
                <a:defRPr/>
              </a:pPr>
              <a:r>
                <a:rPr lang="en-US" sz="1324" kern="0" dirty="0">
                  <a:solidFill>
                    <a:sysClr val="windowText" lastClr="000000"/>
                  </a:solidFill>
                  <a:latin typeface="Calibri Light" panose="020F0302020204030204"/>
                </a:rPr>
                <a:t>App 1</a:t>
              </a:r>
            </a:p>
          </p:txBody>
        </p:sp>
      </p:grpSp>
      <p:sp>
        <p:nvSpPr>
          <p:cNvPr id="94" name="Rectangle 93"/>
          <p:cNvSpPr/>
          <p:nvPr/>
        </p:nvSpPr>
        <p:spPr>
          <a:xfrm>
            <a:off x="8135714" y="686002"/>
            <a:ext cx="582211" cy="296107"/>
          </a:xfrm>
          <a:prstGeom prst="rect">
            <a:avLst/>
          </a:prstGeom>
        </p:spPr>
        <p:txBody>
          <a:bodyPr wrap="none">
            <a:spAutoFit/>
          </a:bodyPr>
          <a:lstStyle/>
          <a:p>
            <a:pPr defTabSz="672161">
              <a:defRPr/>
            </a:pPr>
            <a:r>
              <a:rPr lang="en-US" sz="1324" kern="0" dirty="0">
                <a:solidFill>
                  <a:sysClr val="windowText" lastClr="000000"/>
                </a:solidFill>
                <a:latin typeface="Calibri Light" panose="020F0302020204030204"/>
              </a:rPr>
              <a:t>App 2</a:t>
            </a:r>
          </a:p>
        </p:txBody>
      </p:sp>
      <p:sp>
        <p:nvSpPr>
          <p:cNvPr id="95" name="Hexagon 94"/>
          <p:cNvSpPr/>
          <p:nvPr/>
        </p:nvSpPr>
        <p:spPr bwMode="auto">
          <a:xfrm>
            <a:off x="8179605" y="1043057"/>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6" name="Hexagon 95"/>
          <p:cNvSpPr/>
          <p:nvPr/>
        </p:nvSpPr>
        <p:spPr bwMode="auto">
          <a:xfrm>
            <a:off x="8179605" y="1036300"/>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7" name="Hexagon 96"/>
          <p:cNvSpPr/>
          <p:nvPr/>
        </p:nvSpPr>
        <p:spPr bwMode="auto">
          <a:xfrm>
            <a:off x="8190625" y="1004567"/>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8" name="Hexagon 97"/>
          <p:cNvSpPr/>
          <p:nvPr/>
        </p:nvSpPr>
        <p:spPr bwMode="auto">
          <a:xfrm>
            <a:off x="8150731" y="1433995"/>
            <a:ext cx="200587" cy="179451"/>
          </a:xfrm>
          <a:prstGeom prst="hexagon">
            <a:avLst/>
          </a:prstGeom>
          <a:solidFill>
            <a:srgbClr val="FF8C00">
              <a:lumMod val="75000"/>
            </a:srgbClr>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99" name="Hexagon 98"/>
          <p:cNvSpPr/>
          <p:nvPr/>
        </p:nvSpPr>
        <p:spPr bwMode="auto">
          <a:xfrm>
            <a:off x="8512415" y="1229624"/>
            <a:ext cx="200587" cy="179451"/>
          </a:xfrm>
          <a:prstGeom prst="hexagon">
            <a:avLst/>
          </a:prstGeom>
          <a:solidFill>
            <a:srgbClr val="7030A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00" name="Hexagon 99"/>
          <p:cNvSpPr/>
          <p:nvPr/>
        </p:nvSpPr>
        <p:spPr bwMode="auto">
          <a:xfrm>
            <a:off x="8484741" y="1227444"/>
            <a:ext cx="200587" cy="179451"/>
          </a:xfrm>
          <a:prstGeom prst="hexagon">
            <a:avLst/>
          </a:prstGeom>
          <a:solidFill>
            <a:srgbClr val="7030A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01" name="Hexagon 100"/>
          <p:cNvSpPr/>
          <p:nvPr/>
        </p:nvSpPr>
        <p:spPr bwMode="auto">
          <a:xfrm>
            <a:off x="8198598" y="1443336"/>
            <a:ext cx="200587" cy="179451"/>
          </a:xfrm>
          <a:prstGeom prst="hexagon">
            <a:avLst/>
          </a:prstGeom>
          <a:solidFill>
            <a:srgbClr val="FF8C00">
              <a:lumMod val="75000"/>
            </a:srgbClr>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cxnSp>
        <p:nvCxnSpPr>
          <p:cNvPr id="102" name="Straight Connector 101"/>
          <p:cNvCxnSpPr/>
          <p:nvPr/>
        </p:nvCxnSpPr>
        <p:spPr>
          <a:xfrm flipH="1">
            <a:off x="4401286" y="218969"/>
            <a:ext cx="2660" cy="4483553"/>
          </a:xfrm>
          <a:prstGeom prst="line">
            <a:avLst/>
          </a:prstGeom>
          <a:noFill/>
          <a:ln w="15875" cap="flat" cmpd="sng" algn="ctr">
            <a:solidFill>
              <a:sysClr val="windowText" lastClr="000000"/>
            </a:solidFill>
            <a:prstDash val="solid"/>
            <a:miter lim="800000"/>
          </a:ln>
          <a:effectLst/>
        </p:spPr>
      </p:cxnSp>
      <p:grpSp>
        <p:nvGrpSpPr>
          <p:cNvPr id="120" name="Group 119"/>
          <p:cNvGrpSpPr/>
          <p:nvPr/>
        </p:nvGrpSpPr>
        <p:grpSpPr>
          <a:xfrm>
            <a:off x="2944822" y="710817"/>
            <a:ext cx="752473" cy="986067"/>
            <a:chOff x="4004846" y="965905"/>
            <a:chExt cx="1023560" cy="1341310"/>
          </a:xfrm>
        </p:grpSpPr>
        <p:sp>
          <p:nvSpPr>
            <p:cNvPr id="62" name="Rounded Rectangle 61"/>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63" name="Rectangle 62"/>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a:solidFill>
                  <a:sysClr val="windowText" lastClr="000000"/>
                </a:solidFill>
                <a:latin typeface="Calibri Light" panose="020F0302020204030204"/>
                <a:ea typeface="Segoe UI" pitchFamily="34" charset="0"/>
                <a:cs typeface="Segoe UI" pitchFamily="34" charset="0"/>
              </a:endParaRPr>
            </a:p>
          </p:txBody>
        </p:sp>
        <p:sp>
          <p:nvSpPr>
            <p:cNvPr id="64" name="Rectangle 63"/>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a:solidFill>
                  <a:sysClr val="windowText" lastClr="000000"/>
                </a:solidFill>
                <a:latin typeface="Calibri Light" panose="020F0302020204030204"/>
                <a:ea typeface="Segoe UI" pitchFamily="34" charset="0"/>
                <a:cs typeface="Segoe UI" pitchFamily="34" charset="0"/>
              </a:endParaRPr>
            </a:p>
          </p:txBody>
        </p:sp>
        <p:sp>
          <p:nvSpPr>
            <p:cNvPr id="65" name="Rectangle 64"/>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a:solidFill>
                  <a:sysClr val="windowText" lastClr="000000"/>
                </a:solidFill>
                <a:latin typeface="Calibri Light" panose="020F0302020204030204"/>
                <a:ea typeface="Segoe UI" pitchFamily="34" charset="0"/>
                <a:cs typeface="Segoe UI" pitchFamily="34" charset="0"/>
              </a:endParaRPr>
            </a:p>
          </p:txBody>
        </p:sp>
        <p:sp>
          <p:nvSpPr>
            <p:cNvPr id="92" name="Rectangle 91"/>
            <p:cNvSpPr/>
            <p:nvPr/>
          </p:nvSpPr>
          <p:spPr>
            <a:xfrm>
              <a:off x="4160986" y="965905"/>
              <a:ext cx="791959" cy="402783"/>
            </a:xfrm>
            <a:prstGeom prst="rect">
              <a:avLst/>
            </a:prstGeom>
          </p:spPr>
          <p:txBody>
            <a:bodyPr wrap="none">
              <a:spAutoFit/>
            </a:bodyPr>
            <a:lstStyle/>
            <a:p>
              <a:pPr defTabSz="672161">
                <a:defRPr/>
              </a:pPr>
              <a:r>
                <a:rPr lang="en-US" sz="1324" kern="0" dirty="0">
                  <a:solidFill>
                    <a:sysClr val="windowText" lastClr="000000"/>
                  </a:solidFill>
                  <a:latin typeface="Calibri Light" panose="020F0302020204030204"/>
                </a:rPr>
                <a:t>App 1</a:t>
              </a:r>
            </a:p>
          </p:txBody>
        </p:sp>
      </p:grpSp>
      <p:sp>
        <p:nvSpPr>
          <p:cNvPr id="123" name="Hexagon 122"/>
          <p:cNvSpPr/>
          <p:nvPr/>
        </p:nvSpPr>
        <p:spPr bwMode="auto">
          <a:xfrm>
            <a:off x="7293692" y="1451928"/>
            <a:ext cx="200587" cy="179451"/>
          </a:xfrm>
          <a:prstGeom prst="hexagon">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25" name="Hexagon 124"/>
          <p:cNvSpPr/>
          <p:nvPr/>
        </p:nvSpPr>
        <p:spPr bwMode="auto">
          <a:xfrm>
            <a:off x="7281457" y="1443238"/>
            <a:ext cx="200587" cy="179451"/>
          </a:xfrm>
          <a:prstGeom prst="hexagon">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26" name="Hexagon 125"/>
          <p:cNvSpPr/>
          <p:nvPr/>
        </p:nvSpPr>
        <p:spPr bwMode="auto">
          <a:xfrm>
            <a:off x="8175409" y="1030783"/>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27" name="Hexagon 126"/>
          <p:cNvSpPr/>
          <p:nvPr/>
        </p:nvSpPr>
        <p:spPr bwMode="auto">
          <a:xfrm>
            <a:off x="8179640" y="1040219"/>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28" name="Hexagon 127"/>
          <p:cNvSpPr/>
          <p:nvPr/>
        </p:nvSpPr>
        <p:spPr bwMode="auto">
          <a:xfrm>
            <a:off x="8145706" y="1006103"/>
            <a:ext cx="200587" cy="179451"/>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38" name="Hexagon 137"/>
          <p:cNvSpPr/>
          <p:nvPr/>
        </p:nvSpPr>
        <p:spPr bwMode="auto">
          <a:xfrm>
            <a:off x="7606989" y="1260148"/>
            <a:ext cx="200587" cy="179451"/>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
        <p:nvSpPr>
          <p:cNvPr id="140" name="Hexagon 139"/>
          <p:cNvSpPr/>
          <p:nvPr/>
        </p:nvSpPr>
        <p:spPr bwMode="auto">
          <a:xfrm>
            <a:off x="7622826" y="1256935"/>
            <a:ext cx="200587" cy="179451"/>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dirty="0">
              <a:solidFill>
                <a:sysClr val="windowText" lastClr="000000"/>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17639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68"/>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69"/>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70"/>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76"/>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79"/>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95"/>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96"/>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84"/>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98"/>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100"/>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97"/>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82"/>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77"/>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86"/>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83"/>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101"/>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78"/>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99"/>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80"/>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85"/>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12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12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12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138"/>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14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animBg="1"/>
      <p:bldP spid="77" grpId="0" animBg="1"/>
      <p:bldP spid="78" grpId="0" animBg="1"/>
      <p:bldP spid="79" grpId="0" animBg="1"/>
      <p:bldP spid="80" grpId="0" animBg="1"/>
      <p:bldP spid="82" grpId="0" animBg="1"/>
      <p:bldP spid="83" grpId="0" animBg="1"/>
      <p:bldP spid="84" grpId="0" animBg="1"/>
      <p:bldP spid="85" grpId="0" animBg="1"/>
      <p:bldP spid="86" grpId="0" animBg="1"/>
      <p:bldP spid="95" grpId="0" animBg="1"/>
      <p:bldP spid="96" grpId="0" animBg="1"/>
      <p:bldP spid="97" grpId="0" animBg="1"/>
      <p:bldP spid="98" grpId="0" animBg="1"/>
      <p:bldP spid="99" grpId="0" animBg="1"/>
      <p:bldP spid="100" grpId="0" animBg="1"/>
      <p:bldP spid="101" grpId="0" animBg="1"/>
      <p:bldP spid="125" grpId="0" animBg="1"/>
      <p:bldP spid="126" grpId="0" animBg="1"/>
      <p:bldP spid="128" grpId="0" animBg="1"/>
      <p:bldP spid="138" grpId="0" animBg="1"/>
      <p:bldP spid="1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PaaS or IaaS?</a:t>
            </a:r>
          </a:p>
        </p:txBody>
      </p:sp>
      <p:pic>
        <p:nvPicPr>
          <p:cNvPr id="4" name="Picture 3"/>
          <p:cNvPicPr>
            <a:picLocks noChangeAspect="1"/>
          </p:cNvPicPr>
          <p:nvPr/>
        </p:nvPicPr>
        <p:blipFill>
          <a:blip r:embed="rId3"/>
          <a:stretch>
            <a:fillRect/>
          </a:stretch>
        </p:blipFill>
        <p:spPr>
          <a:xfrm>
            <a:off x="722636" y="987574"/>
            <a:ext cx="7534978" cy="4006695"/>
          </a:xfrm>
          <a:prstGeom prst="rect">
            <a:avLst/>
          </a:prstGeom>
        </p:spPr>
      </p:pic>
    </p:spTree>
    <p:extLst>
      <p:ext uri="{BB962C8B-B14F-4D97-AF65-F5344CB8AC3E}">
        <p14:creationId xmlns:p14="http://schemas.microsoft.com/office/powerpoint/2010/main" val="2298539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89287" y="1013158"/>
            <a:ext cx="1803970" cy="2108986"/>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rgbClr val="FFFFFF"/>
                  </a:solidFill>
                  <a:latin typeface="Segoe UI Light"/>
                </a:rPr>
                <a:t>Mobile Services</a:t>
              </a:r>
            </a:p>
          </p:txBody>
        </p:sp>
        <p:pic>
          <p:nvPicPr>
            <p:cNvPr id="7" name="Picture 6"/>
            <p:cNvPicPr>
              <a:picLocks noChangeAspect="1"/>
            </p:cNvPicPr>
            <p:nvPr/>
          </p:nvPicPr>
          <p:blipFill>
            <a:blip r:embed="rId3"/>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257787" y="3595621"/>
            <a:ext cx="8605812"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3600" dirty="0">
                <a:solidFill>
                  <a:schemeClr val="tx1"/>
                </a:solidFill>
              </a:rPr>
              <a:t>Key app services in Azure today</a:t>
            </a:r>
          </a:p>
        </p:txBody>
      </p:sp>
      <p:grpSp>
        <p:nvGrpSpPr>
          <p:cNvPr id="10" name="Group 9"/>
          <p:cNvGrpSpPr/>
          <p:nvPr/>
        </p:nvGrpSpPr>
        <p:grpSpPr>
          <a:xfrm>
            <a:off x="1793769" y="1396218"/>
            <a:ext cx="1680797" cy="1734980"/>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rgbClr val="FFFFFF"/>
                  </a:solidFill>
                  <a:latin typeface="Segoe UI Light"/>
                </a:rPr>
                <a:t>Azure Websites</a:t>
              </a:r>
            </a:p>
          </p:txBody>
        </p:sp>
        <p:pic>
          <p:nvPicPr>
            <p:cNvPr id="6" name="Picture 5"/>
            <p:cNvPicPr>
              <a:picLocks noChangeAspect="1"/>
            </p:cNvPicPr>
            <p:nvPr/>
          </p:nvPicPr>
          <p:blipFill>
            <a:blip r:embed="rId4"/>
            <a:stretch>
              <a:fillRect/>
            </a:stretch>
          </p:blipFill>
          <p:spPr>
            <a:xfrm>
              <a:off x="696944" y="1898457"/>
              <a:ext cx="1226857" cy="1198255"/>
            </a:xfrm>
            <a:prstGeom prst="rect">
              <a:avLst/>
            </a:prstGeom>
          </p:spPr>
        </p:pic>
      </p:grpSp>
      <p:grpSp>
        <p:nvGrpSpPr>
          <p:cNvPr id="3" name="Group 2"/>
          <p:cNvGrpSpPr/>
          <p:nvPr/>
        </p:nvGrpSpPr>
        <p:grpSpPr>
          <a:xfrm>
            <a:off x="5340345" y="1013159"/>
            <a:ext cx="1756882" cy="2117473"/>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rgbClr val="FFFFFF"/>
                  </a:solidFill>
                  <a:latin typeface="Segoe UI Light"/>
                </a:rPr>
                <a:t>BizTalk Services</a:t>
              </a:r>
            </a:p>
          </p:txBody>
        </p:sp>
        <p:pic>
          <p:nvPicPr>
            <p:cNvPr id="5" name="Picture 4"/>
            <p:cNvPicPr>
              <a:picLocks noChangeAspect="1"/>
            </p:cNvPicPr>
            <p:nvPr/>
          </p:nvPicPr>
          <p:blipFill>
            <a:blip r:embed="rId5"/>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3600821" y="2001114"/>
            <a:ext cx="4888236" cy="1376402"/>
          </a:xfrm>
          <a:prstGeom prst="rect">
            <a:avLst/>
          </a:prstGeom>
        </p:spPr>
        <p:txBody>
          <a:bodyPr wrap="square">
            <a:spAutoFit/>
          </a:bodyPr>
          <a:lstStyle/>
          <a:p>
            <a:pPr marL="336179" indent="-336179">
              <a:spcAft>
                <a:spcPts val="1324"/>
              </a:spcAft>
              <a:buFont typeface="Wingdings" panose="05000000000000000000" pitchFamily="2" charset="2"/>
              <a:buChar char="à"/>
            </a:pPr>
            <a:r>
              <a:rPr lang="en-US" sz="2059" dirty="0">
                <a:solidFill>
                  <a:srgbClr val="FFFFFF"/>
                </a:solidFill>
                <a:latin typeface="Segoe UI Light"/>
                <a:ea typeface="Calibri" panose="020F0502020204030204" pitchFamily="34" charset="0"/>
                <a:cs typeface="Times New Roman" panose="02020603050405020304" pitchFamily="18" charset="0"/>
              </a:rPr>
              <a:t>Unique integrated offering</a:t>
            </a:r>
          </a:p>
          <a:p>
            <a:pPr marL="336179" indent="-336179">
              <a:spcAft>
                <a:spcPts val="1324"/>
              </a:spcAft>
              <a:buFont typeface="Wingdings" panose="05000000000000000000" pitchFamily="2" charset="2"/>
              <a:buChar char="à"/>
            </a:pPr>
            <a:r>
              <a:rPr lang="en-US" sz="2059" dirty="0">
                <a:solidFill>
                  <a:srgbClr val="FFFFFF"/>
                </a:solidFill>
                <a:latin typeface="Segoe UI Light"/>
                <a:ea typeface="Calibri" panose="020F0502020204030204" pitchFamily="34" charset="0"/>
                <a:cs typeface="Times New Roman" panose="02020603050405020304" pitchFamily="18" charset="0"/>
              </a:rPr>
              <a:t>Build intelligent web and mobile apps</a:t>
            </a:r>
          </a:p>
          <a:p>
            <a:pPr marL="336179" indent="-336179">
              <a:spcAft>
                <a:spcPts val="1324"/>
              </a:spcAft>
              <a:buFont typeface="Wingdings" panose="05000000000000000000" pitchFamily="2" charset="2"/>
              <a:buChar char="à"/>
            </a:pPr>
            <a:r>
              <a:rPr lang="en-US" sz="2059" dirty="0">
                <a:solidFill>
                  <a:srgbClr val="FFFFFF"/>
                </a:solidFill>
                <a:latin typeface="Segoe UI Light"/>
                <a:ea typeface="Calibri" panose="020F0502020204030204" pitchFamily="34" charset="0"/>
                <a:cs typeface="Times New Roman" panose="02020603050405020304" pitchFamily="18" charset="0"/>
              </a:rPr>
              <a:t>Scale as your business grows</a:t>
            </a:r>
            <a:endParaRPr lang="en-US" sz="809" dirty="0">
              <a:solidFill>
                <a:srgbClr val="FFFFFF"/>
              </a:solidFill>
              <a:latin typeface="Segoe UI Light"/>
              <a:ea typeface="Calibri" panose="020F0502020204030204" pitchFamily="34" charset="0"/>
              <a:cs typeface="Times New Roman" panose="02020603050405020304" pitchFamily="18"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596" y="1888920"/>
            <a:ext cx="1807052" cy="1807050"/>
          </a:xfrm>
          <a:prstGeom prst="rect">
            <a:avLst/>
          </a:prstGeom>
        </p:spPr>
      </p:pic>
      <p:sp>
        <p:nvSpPr>
          <p:cNvPr id="23" name="Title 2"/>
          <p:cNvSpPr txBox="1">
            <a:spLocks/>
          </p:cNvSpPr>
          <p:nvPr/>
        </p:nvSpPr>
        <p:spPr>
          <a:xfrm>
            <a:off x="387289" y="193478"/>
            <a:ext cx="8317469"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441"/>
              </a:spcAft>
            </a:pPr>
            <a:r>
              <a:rPr lang="en-US" sz="3600" dirty="0">
                <a:solidFill>
                  <a:srgbClr val="FFFFFF"/>
                </a:solidFill>
              </a:rPr>
              <a:t>Introducing Azure </a:t>
            </a:r>
            <a:r>
              <a:rPr lang="en-US" sz="3600">
                <a:solidFill>
                  <a:srgbClr val="FFFFFF"/>
                </a:solidFill>
              </a:rPr>
              <a:t>App Service</a:t>
            </a:r>
            <a:endParaRPr lang="en-US" sz="2400" dirty="0">
              <a:solidFill>
                <a:srgbClr val="FFFFFF"/>
              </a:solidFill>
            </a:endParaRPr>
          </a:p>
        </p:txBody>
      </p:sp>
      <p:sp>
        <p:nvSpPr>
          <p:cNvPr id="8" name="Title 7"/>
          <p:cNvSpPr>
            <a:spLocks noGrp="1"/>
          </p:cNvSpPr>
          <p:nvPr>
            <p:ph type="title"/>
          </p:nvPr>
        </p:nvSpPr>
        <p:spPr/>
        <p:txBody>
          <a:bodyPr/>
          <a:lstStyle/>
          <a:p>
            <a:endParaRPr lang="es-MX"/>
          </a:p>
        </p:txBody>
      </p:sp>
    </p:spTree>
    <p:extLst>
      <p:ext uri="{BB962C8B-B14F-4D97-AF65-F5344CB8AC3E}">
        <p14:creationId xmlns:p14="http://schemas.microsoft.com/office/powerpoint/2010/main" val="344858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1250"/>
                                        <p:tgtEl>
                                          <p:spTgt spid="2"/>
                                        </p:tgtEl>
                                        <p:attrNameLst>
                                          <p:attrName>ppt_x</p:attrName>
                                        </p:attrNameLst>
                                      </p:cBhvr>
                                      <p:tavLst>
                                        <p:tav tm="0">
                                          <p:val>
                                            <p:strVal val="ppt_x"/>
                                          </p:val>
                                        </p:tav>
                                        <p:tav tm="100000">
                                          <p:val>
                                            <p:strVal val="0-ppt_w/2"/>
                                          </p:val>
                                        </p:tav>
                                      </p:tavLst>
                                    </p:anim>
                                    <p:anim calcmode="lin" valueType="num">
                                      <p:cBhvr additive="base">
                                        <p:cTn id="13" dur="1250"/>
                                        <p:tgtEl>
                                          <p:spTgt spid="2"/>
                                        </p:tgtEl>
                                        <p:attrNameLst>
                                          <p:attrName>ppt_y</p:attrName>
                                        </p:attrNameLst>
                                      </p:cBhvr>
                                      <p:tavLst>
                                        <p:tav tm="0">
                                          <p:val>
                                            <p:strVal val="ppt_y"/>
                                          </p:val>
                                        </p:tav>
                                        <p:tav tm="100000">
                                          <p:val>
                                            <p:strVal val="ppt_y"/>
                                          </p:val>
                                        </p:tav>
                                      </p:tavLst>
                                    </p:anim>
                                    <p:set>
                                      <p:cBhvr>
                                        <p:cTn id="14" dur="1" fill="hold">
                                          <p:stCondLst>
                                            <p:cond delay="1249"/>
                                          </p:stCondLst>
                                        </p:cTn>
                                        <p:tgtEl>
                                          <p:spTgt spid="2"/>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1250"/>
                                        <p:tgtEl>
                                          <p:spTgt spid="3"/>
                                        </p:tgtEl>
                                        <p:attrNameLst>
                                          <p:attrName>ppt_x</p:attrName>
                                        </p:attrNameLst>
                                      </p:cBhvr>
                                      <p:tavLst>
                                        <p:tav tm="0">
                                          <p:val>
                                            <p:strVal val="ppt_x"/>
                                          </p:val>
                                        </p:tav>
                                        <p:tav tm="100000">
                                          <p:val>
                                            <p:strVal val="0-ppt_w/2"/>
                                          </p:val>
                                        </p:tav>
                                      </p:tavLst>
                                    </p:anim>
                                    <p:anim calcmode="lin" valueType="num">
                                      <p:cBhvr additive="base">
                                        <p:cTn id="17" dur="1250"/>
                                        <p:tgtEl>
                                          <p:spTgt spid="3"/>
                                        </p:tgtEl>
                                        <p:attrNameLst>
                                          <p:attrName>ppt_y</p:attrName>
                                        </p:attrNameLst>
                                      </p:cBhvr>
                                      <p:tavLst>
                                        <p:tav tm="0">
                                          <p:val>
                                            <p:strVal val="ppt_y"/>
                                          </p:val>
                                        </p:tav>
                                        <p:tav tm="100000">
                                          <p:val>
                                            <p:strVal val="ppt_y"/>
                                          </p:val>
                                        </p:tav>
                                      </p:tavLst>
                                    </p:anim>
                                    <p:set>
                                      <p:cBhvr>
                                        <p:cTn id="18" dur="1" fill="hold">
                                          <p:stCondLst>
                                            <p:cond delay="124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 presetClass="emph" presetSubtype="0" fill="hold" nodeType="withEffect">
                                  <p:stCondLst>
                                    <p:cond delay="50"/>
                                  </p:stCondLst>
                                  <p:childTnLst>
                                    <p:animScale>
                                      <p:cBhvr>
                                        <p:cTn id="33" dur="750" fill="hold"/>
                                        <p:tgtEl>
                                          <p:spTgt spid="22"/>
                                        </p:tgtEl>
                                      </p:cBhvr>
                                      <p:by x="126000" y="126000"/>
                                    </p:animScale>
                                  </p:childTnLst>
                                </p:cTn>
                              </p:par>
                            </p:childTnLst>
                          </p:cTn>
                        </p:par>
                        <p:par>
                          <p:cTn id="34" fill="hold">
                            <p:stCondLst>
                              <p:cond delay="205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Agenda</a:t>
            </a:r>
            <a:endParaRPr lang="en-US" dirty="0">
              <a:solidFill>
                <a:schemeClr val="tx1"/>
              </a:solidFill>
            </a:endParaRPr>
          </a:p>
        </p:txBody>
      </p:sp>
      <p:sp>
        <p:nvSpPr>
          <p:cNvPr id="5" name="Rectangle 4"/>
          <p:cNvSpPr/>
          <p:nvPr/>
        </p:nvSpPr>
        <p:spPr>
          <a:xfrm>
            <a:off x="185557" y="1337303"/>
            <a:ext cx="8958443" cy="344709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68217A"/>
                </a:solidFill>
              </a:rPr>
              <a:t>Contoso Application Challenges</a:t>
            </a:r>
          </a:p>
          <a:p>
            <a:pPr marL="342900" indent="-342900">
              <a:buFont typeface="Arial" panose="020B0604020202020204" pitchFamily="34" charset="0"/>
              <a:buChar char="•"/>
            </a:pPr>
            <a:r>
              <a:rPr lang="en-US" sz="2400" dirty="0">
                <a:solidFill>
                  <a:srgbClr val="68217A"/>
                </a:solidFill>
              </a:rPr>
              <a:t>Cloud Computing Execution Models</a:t>
            </a:r>
          </a:p>
          <a:p>
            <a:pPr marL="342900" indent="-342900">
              <a:buFont typeface="Arial" panose="020B0604020202020204" pitchFamily="34" charset="0"/>
              <a:buChar char="•"/>
            </a:pPr>
            <a:r>
              <a:rPr lang="en-US" sz="2400" dirty="0">
                <a:solidFill>
                  <a:srgbClr val="68217A"/>
                </a:solidFill>
              </a:rPr>
              <a:t>Migrating On-Premises Application to:</a:t>
            </a:r>
          </a:p>
          <a:p>
            <a:pPr marL="800100" lvl="1" indent="-342900">
              <a:buFont typeface="Arial" panose="020B0604020202020204" pitchFamily="34" charset="0"/>
              <a:buChar char="•"/>
            </a:pPr>
            <a:r>
              <a:rPr lang="en-US" sz="1600" dirty="0">
                <a:solidFill>
                  <a:srgbClr val="68217A"/>
                </a:solidFill>
              </a:rPr>
              <a:t>Virtual Machines</a:t>
            </a:r>
          </a:p>
          <a:p>
            <a:pPr marL="800100" lvl="1" indent="-342900">
              <a:buFont typeface="Arial" panose="020B0604020202020204" pitchFamily="34" charset="0"/>
              <a:buChar char="•"/>
            </a:pPr>
            <a:r>
              <a:rPr lang="en-US" sz="1600" dirty="0">
                <a:solidFill>
                  <a:srgbClr val="68217A"/>
                </a:solidFill>
              </a:rPr>
              <a:t>Cloud Services</a:t>
            </a:r>
          </a:p>
          <a:p>
            <a:pPr marL="800100" lvl="1" indent="-342900">
              <a:buFont typeface="Arial" panose="020B0604020202020204" pitchFamily="34" charset="0"/>
              <a:buChar char="•"/>
            </a:pPr>
            <a:r>
              <a:rPr lang="en-US" sz="1600" dirty="0">
                <a:solidFill>
                  <a:srgbClr val="68217A"/>
                </a:solidFill>
              </a:rPr>
              <a:t>App Services</a:t>
            </a:r>
          </a:p>
          <a:p>
            <a:pPr marL="800100" lvl="1" indent="-342900">
              <a:buFont typeface="Arial" panose="020B0604020202020204" pitchFamily="34" charset="0"/>
              <a:buChar char="•"/>
            </a:pPr>
            <a:r>
              <a:rPr lang="en-US" sz="1600" dirty="0">
                <a:solidFill>
                  <a:srgbClr val="68217A"/>
                </a:solidFill>
              </a:rPr>
              <a:t>Azure Service Fabric</a:t>
            </a:r>
          </a:p>
          <a:p>
            <a:pPr marL="342900" indent="-342900">
              <a:buFont typeface="Arial" panose="020B0604020202020204" pitchFamily="34" charset="0"/>
              <a:buChar char="•"/>
            </a:pPr>
            <a:r>
              <a:rPr lang="en-US" sz="2400" dirty="0">
                <a:solidFill>
                  <a:srgbClr val="68217A"/>
                </a:solidFill>
              </a:rPr>
              <a:t>Migrating Application Database:</a:t>
            </a:r>
          </a:p>
          <a:p>
            <a:pPr marL="800100" lvl="1" indent="-342900">
              <a:buFont typeface="Arial" panose="020B0604020202020204" pitchFamily="34" charset="0"/>
              <a:buChar char="•"/>
            </a:pPr>
            <a:r>
              <a:rPr lang="en-US" dirty="0">
                <a:solidFill>
                  <a:srgbClr val="68217A"/>
                </a:solidFill>
              </a:rPr>
              <a:t>Azure SQL Database</a:t>
            </a:r>
          </a:p>
          <a:p>
            <a:pPr marL="800100" lvl="1" indent="-342900">
              <a:buFont typeface="Arial" panose="020B0604020202020204" pitchFamily="34" charset="0"/>
              <a:buChar char="•"/>
            </a:pPr>
            <a:r>
              <a:rPr lang="en-US" dirty="0">
                <a:solidFill>
                  <a:srgbClr val="68217A"/>
                </a:solidFill>
              </a:rPr>
              <a:t>SQL Server in IaaS</a:t>
            </a:r>
          </a:p>
          <a:p>
            <a:pPr marL="342900" indent="-342900">
              <a:buFont typeface="Arial" panose="020B0604020202020204" pitchFamily="34" charset="0"/>
              <a:buChar char="•"/>
            </a:pPr>
            <a:r>
              <a:rPr lang="en-US" sz="2200" dirty="0">
                <a:solidFill>
                  <a:srgbClr val="68217A"/>
                </a:solidFill>
              </a:rPr>
              <a:t>Migrate the Authentication mechanism to Azure Active Directory</a:t>
            </a:r>
          </a:p>
        </p:txBody>
      </p:sp>
      <p:sp>
        <p:nvSpPr>
          <p:cNvPr id="7" name="Content Placeholder 2"/>
          <p:cNvSpPr txBox="1">
            <a:spLocks/>
          </p:cNvSpPr>
          <p:nvPr/>
        </p:nvSpPr>
        <p:spPr>
          <a:xfrm>
            <a:off x="185557" y="4866632"/>
            <a:ext cx="8363938" cy="249299"/>
          </a:xfrm>
          <a:prstGeom prst="rect">
            <a:avLst/>
          </a:prstGeom>
        </p:spPr>
        <p:txBody>
          <a:bodyPr vert="horz" wrap="square" lIns="0" tIns="0" rIns="0" bIns="0" rtlCol="0">
            <a:spAutoFit/>
          </a:bodyPr>
          <a:lstStyle>
            <a:lvl1pPr marL="3811" indent="0" defTabSz="1097418">
              <a:lnSpc>
                <a:spcPct val="90000"/>
              </a:lnSpc>
              <a:spcBef>
                <a:spcPts val="0"/>
              </a:spcBef>
              <a:spcAft>
                <a:spcPts val="1080"/>
              </a:spcAft>
              <a:buSzPct val="80000"/>
              <a:buFont typeface="Arial" pitchFamily="34" charset="0"/>
              <a:buNone/>
              <a:defRPr sz="2400" spc="-120" baseline="0">
                <a:solidFill>
                  <a:srgbClr val="00B0F0">
                    <a:alpha val="99000"/>
                  </a:srgbClr>
                </a:solidFill>
                <a:latin typeface="Segoe UI Light" pitchFamily="34" charset="0"/>
              </a:defRPr>
            </a:lvl1pPr>
            <a:lvl2pPr marL="3811" indent="0" defTabSz="1097418">
              <a:lnSpc>
                <a:spcPct val="90000"/>
              </a:lnSpc>
              <a:spcBef>
                <a:spcPts val="0"/>
              </a:spcBef>
              <a:buSzPct val="80000"/>
              <a:buFont typeface="Arial" pitchFamily="34" charset="0"/>
              <a:buNone/>
              <a:defRPr sz="2400" spc="-60" baseline="0">
                <a:gradFill>
                  <a:gsLst>
                    <a:gs pos="0">
                      <a:srgbClr val="595959"/>
                    </a:gs>
                    <a:gs pos="86000">
                      <a:srgbClr val="595959"/>
                    </a:gs>
                  </a:gsLst>
                  <a:lin ang="5400000" scaled="0"/>
                </a:gradFill>
              </a:defRPr>
            </a:lvl2pPr>
            <a:lvl3pPr marL="1510917" indent="-483951" defTabSz="1097418">
              <a:lnSpc>
                <a:spcPct val="90000"/>
              </a:lnSpc>
              <a:spcBef>
                <a:spcPct val="20000"/>
              </a:spcBef>
              <a:buSzPct val="80000"/>
              <a:buFontTx/>
              <a:buBlip>
                <a:blip r:embed="rId3"/>
              </a:buBlip>
              <a:defRPr sz="2900">
                <a:gradFill>
                  <a:gsLst>
                    <a:gs pos="0">
                      <a:schemeClr val="tx1">
                        <a:lumMod val="90000"/>
                        <a:lumOff val="10000"/>
                      </a:schemeClr>
                    </a:gs>
                    <a:gs pos="86000">
                      <a:schemeClr val="tx1">
                        <a:lumMod val="90000"/>
                        <a:lumOff val="10000"/>
                      </a:schemeClr>
                    </a:gs>
                  </a:gsLst>
                  <a:lin ang="5400000" scaled="0"/>
                </a:gradFill>
              </a:defRPr>
            </a:lvl3pPr>
            <a:lvl4pPr marL="1926277" indent="-415359" defTabSz="1097418">
              <a:lnSpc>
                <a:spcPct val="90000"/>
              </a:lnSpc>
              <a:spcBef>
                <a:spcPct val="20000"/>
              </a:spcBef>
              <a:buSzPct val="80000"/>
              <a:buFontTx/>
              <a:buBlip>
                <a:blip r:embed="rId3"/>
              </a:buBlip>
              <a:defRPr sz="2400">
                <a:gradFill>
                  <a:gsLst>
                    <a:gs pos="0">
                      <a:schemeClr val="tx1">
                        <a:lumMod val="90000"/>
                        <a:lumOff val="10000"/>
                      </a:schemeClr>
                    </a:gs>
                    <a:gs pos="86000">
                      <a:schemeClr val="tx1">
                        <a:lumMod val="90000"/>
                        <a:lumOff val="10000"/>
                      </a:schemeClr>
                    </a:gs>
                  </a:gsLst>
                  <a:lin ang="5400000" scaled="0"/>
                </a:gradFill>
              </a:defRPr>
            </a:lvl4pPr>
            <a:lvl5pPr marL="2330204" indent="-403927" defTabSz="1097418">
              <a:lnSpc>
                <a:spcPct val="90000"/>
              </a:lnSpc>
              <a:spcBef>
                <a:spcPct val="20000"/>
              </a:spcBef>
              <a:buSzPct val="80000"/>
              <a:buFontTx/>
              <a:buBlip>
                <a:blip r:embed="rId3"/>
              </a:buBlip>
              <a:defRPr sz="2400">
                <a:gradFill>
                  <a:gsLst>
                    <a:gs pos="0">
                      <a:schemeClr val="tx1">
                        <a:lumMod val="90000"/>
                        <a:lumOff val="10000"/>
                      </a:schemeClr>
                    </a:gs>
                    <a:gs pos="86000">
                      <a:schemeClr val="tx1">
                        <a:lumMod val="90000"/>
                        <a:lumOff val="10000"/>
                      </a:schemeClr>
                    </a:gs>
                  </a:gsLst>
                  <a:lin ang="5400000" scaled="0"/>
                </a:gradFill>
              </a:defRPr>
            </a:lvl5pPr>
            <a:lvl6pPr marL="3017902" indent="-274355" defTabSz="1097418">
              <a:spcBef>
                <a:spcPct val="20000"/>
              </a:spcBef>
              <a:buFont typeface="Arial" pitchFamily="34" charset="0"/>
              <a:buChar char="•"/>
              <a:defRPr sz="2400"/>
            </a:lvl6pPr>
            <a:lvl7pPr marL="3566612" indent="-274355" defTabSz="1097418">
              <a:spcBef>
                <a:spcPct val="20000"/>
              </a:spcBef>
              <a:buFont typeface="Arial" pitchFamily="34" charset="0"/>
              <a:buChar char="•"/>
              <a:defRPr sz="2400"/>
            </a:lvl7pPr>
            <a:lvl8pPr marL="4115321" indent="-274355" defTabSz="1097418">
              <a:spcBef>
                <a:spcPct val="20000"/>
              </a:spcBef>
              <a:buFont typeface="Arial" pitchFamily="34" charset="0"/>
              <a:buChar char="•"/>
              <a:defRPr sz="2400"/>
            </a:lvl8pPr>
            <a:lvl9pPr marL="4664031" indent="-274355" defTabSz="1097418">
              <a:spcBef>
                <a:spcPct val="20000"/>
              </a:spcBef>
              <a:buFont typeface="Arial" pitchFamily="34" charset="0"/>
              <a:buChar char="•"/>
              <a:defRPr sz="2400"/>
            </a:lvl9pPr>
          </a:lstStyle>
          <a:p>
            <a:r>
              <a:rPr lang="en-US" sz="1800" b="1" dirty="0">
                <a:solidFill>
                  <a:schemeClr val="accent1"/>
                </a:solidFill>
                <a:latin typeface="+mn-lt"/>
              </a:rPr>
              <a:t>Partner Audience: </a:t>
            </a:r>
            <a:r>
              <a:rPr lang="en-US" sz="1800" dirty="0">
                <a:solidFill>
                  <a:schemeClr val="accent1"/>
                </a:solidFill>
                <a:latin typeface="+mn-lt"/>
              </a:rPr>
              <a:t>Developer, Architects, IT Pros</a:t>
            </a:r>
          </a:p>
        </p:txBody>
      </p:sp>
    </p:spTree>
    <p:extLst>
      <p:ext uri="{BB962C8B-B14F-4D97-AF65-F5344CB8AC3E}">
        <p14:creationId xmlns:p14="http://schemas.microsoft.com/office/powerpoint/2010/main" val="42263377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512482" y="3172608"/>
            <a:ext cx="1937783" cy="1412152"/>
            <a:chOff x="6276897" y="3849484"/>
            <a:chExt cx="2584077" cy="1883136"/>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10"/>
              <a:ext cx="2584077" cy="503821"/>
            </a:xfrm>
            <a:prstGeom prst="flowChartOffpageConnector">
              <a:avLst/>
            </a:prstGeom>
            <a:noFill/>
          </p:spPr>
          <p:txBody>
            <a:bodyPr wrap="square" rtlCol="0">
              <a:spAutoFit/>
            </a:bodyPr>
            <a:lstStyle/>
            <a:p>
              <a:pPr algn="ctr" defTabSz="672358">
                <a:defRPr/>
              </a:pPr>
              <a:r>
                <a:rPr lang="en-US" sz="1377" b="1" kern="0" cap="all" dirty="0" err="1">
                  <a:solidFill>
                    <a:srgbClr val="FFFFFF"/>
                  </a:solidFill>
                </a:rPr>
                <a:t>Api</a:t>
              </a:r>
              <a:r>
                <a:rPr lang="en-US" sz="1377" b="1" kern="0" cap="all" dirty="0">
                  <a:solidFill>
                    <a:srgbClr val="FFFFFF"/>
                  </a:solidFill>
                </a:rPr>
                <a:t> Apps</a:t>
              </a:r>
            </a:p>
          </p:txBody>
        </p:sp>
        <p:sp>
          <p:nvSpPr>
            <p:cNvPr id="16" name="TextBox 15"/>
            <p:cNvSpPr txBox="1"/>
            <p:nvPr/>
          </p:nvSpPr>
          <p:spPr>
            <a:xfrm>
              <a:off x="6276897" y="5112533"/>
              <a:ext cx="2584077" cy="620087"/>
            </a:xfrm>
            <a:prstGeom prst="flowChartOffpageConnector">
              <a:avLst/>
            </a:prstGeom>
            <a:noFill/>
          </p:spPr>
          <p:txBody>
            <a:bodyPr wrap="square" lIns="137141" rIns="137141" rtlCol="0">
              <a:spAutoFit/>
            </a:bodyPr>
            <a:lstStyle/>
            <a:p>
              <a:pPr algn="ctr" defTabSz="672358">
                <a:lnSpc>
                  <a:spcPts val="1125"/>
                </a:lnSpc>
                <a:defRPr/>
              </a:pPr>
              <a:r>
                <a:rPr lang="en-US" sz="105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4090615" y="1218869"/>
            <a:ext cx="2486224" cy="1292533"/>
            <a:chOff x="5563520" y="952400"/>
            <a:chExt cx="3381437" cy="1757936"/>
          </a:xfrm>
        </p:grpSpPr>
        <p:grpSp>
          <p:nvGrpSpPr>
            <p:cNvPr id="22" name="Group 21"/>
            <p:cNvGrpSpPr/>
            <p:nvPr/>
          </p:nvGrpSpPr>
          <p:grpSpPr>
            <a:xfrm>
              <a:off x="5563520" y="1750114"/>
              <a:ext cx="3381437" cy="960222"/>
              <a:chOff x="446273" y="4696209"/>
              <a:chExt cx="2982635" cy="941480"/>
            </a:xfrm>
          </p:grpSpPr>
          <p:sp>
            <p:nvSpPr>
              <p:cNvPr id="23" name="TextBox 22"/>
              <p:cNvSpPr txBox="1"/>
              <p:nvPr/>
            </p:nvSpPr>
            <p:spPr>
              <a:xfrm>
                <a:off x="634689" y="4696209"/>
                <a:ext cx="2584076" cy="499898"/>
              </a:xfrm>
              <a:prstGeom prst="hexagon">
                <a:avLst/>
              </a:prstGeom>
              <a:noFill/>
            </p:spPr>
            <p:txBody>
              <a:bodyPr wrap="square" rtlCol="0">
                <a:spAutoFit/>
              </a:bodyPr>
              <a:lstStyle/>
              <a:p>
                <a:pPr algn="ctr" defTabSz="672358">
                  <a:defRPr/>
                </a:pPr>
                <a:r>
                  <a:rPr lang="en-US" sz="1377" b="1" kern="0" cap="all" dirty="0">
                    <a:solidFill>
                      <a:srgbClr val="FFFFFF"/>
                    </a:solidFill>
                  </a:rPr>
                  <a:t>Web Apps</a:t>
                </a:r>
              </a:p>
            </p:txBody>
          </p:sp>
          <p:sp>
            <p:nvSpPr>
              <p:cNvPr id="24" name="TextBox 23"/>
              <p:cNvSpPr txBox="1"/>
              <p:nvPr/>
            </p:nvSpPr>
            <p:spPr>
              <a:xfrm>
                <a:off x="446273" y="5017602"/>
                <a:ext cx="2982635" cy="620087"/>
              </a:xfrm>
              <a:prstGeom prst="hexagon">
                <a:avLst/>
              </a:prstGeom>
              <a:noFill/>
            </p:spPr>
            <p:txBody>
              <a:bodyPr wrap="square" lIns="137141" rIns="137141" rtlCol="0">
                <a:spAutoFit/>
              </a:bodyPr>
              <a:lstStyle/>
              <a:p>
                <a:pPr algn="ctr" defTabSz="672358">
                  <a:lnSpc>
                    <a:spcPts val="1125"/>
                  </a:lnSpc>
                  <a:defRPr/>
                </a:pPr>
                <a:r>
                  <a:rPr lang="en-US" sz="105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4355780" y="3132032"/>
            <a:ext cx="1937783" cy="1368598"/>
            <a:chOff x="8878944" y="3895961"/>
            <a:chExt cx="2635519" cy="1861388"/>
          </a:xfrm>
        </p:grpSpPr>
        <p:grpSp>
          <p:nvGrpSpPr>
            <p:cNvPr id="26" name="Group 25"/>
            <p:cNvGrpSpPr/>
            <p:nvPr/>
          </p:nvGrpSpPr>
          <p:grpSpPr>
            <a:xfrm>
              <a:off x="8878944" y="4823444"/>
              <a:ext cx="2635519" cy="933905"/>
              <a:chOff x="8881767" y="4696209"/>
              <a:chExt cx="2584077" cy="915676"/>
            </a:xfrm>
          </p:grpSpPr>
          <p:sp>
            <p:nvSpPr>
              <p:cNvPr id="27" name="TextBox 26"/>
              <p:cNvSpPr txBox="1"/>
              <p:nvPr/>
            </p:nvSpPr>
            <p:spPr>
              <a:xfrm>
                <a:off x="8881767" y="4696209"/>
                <a:ext cx="2584077" cy="405724"/>
              </a:xfrm>
              <a:prstGeom prst="rect">
                <a:avLst/>
              </a:prstGeom>
              <a:noFill/>
            </p:spPr>
            <p:txBody>
              <a:bodyPr wrap="square" rtlCol="0">
                <a:spAutoFit/>
              </a:bodyPr>
              <a:lstStyle/>
              <a:p>
                <a:pPr algn="ctr" defTabSz="672358">
                  <a:defRPr/>
                </a:pPr>
                <a:r>
                  <a:rPr lang="en-US" sz="1377" b="1" kern="0" cap="all" dirty="0">
                    <a:solidFill>
                      <a:srgbClr val="FFFFFF"/>
                    </a:solidFill>
                  </a:rPr>
                  <a:t>LOGIC Apps</a:t>
                </a:r>
              </a:p>
            </p:txBody>
          </p:sp>
          <p:sp>
            <p:nvSpPr>
              <p:cNvPr id="28" name="TextBox 27"/>
              <p:cNvSpPr txBox="1"/>
              <p:nvPr/>
            </p:nvSpPr>
            <p:spPr>
              <a:xfrm>
                <a:off x="8881767" y="5112533"/>
                <a:ext cx="2584077" cy="499352"/>
              </a:xfrm>
              <a:prstGeom prst="rect">
                <a:avLst/>
              </a:prstGeom>
              <a:noFill/>
            </p:spPr>
            <p:txBody>
              <a:bodyPr wrap="square" lIns="137141" rIns="137141" rtlCol="0">
                <a:spAutoFit/>
              </a:bodyPr>
              <a:lstStyle/>
              <a:p>
                <a:pPr algn="ctr" defTabSz="672358">
                  <a:lnSpc>
                    <a:spcPts val="1125"/>
                  </a:lnSpc>
                  <a:defRPr/>
                </a:pPr>
                <a:r>
                  <a:rPr lang="en-US" sz="105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6512482" y="1151727"/>
            <a:ext cx="1937783" cy="1427088"/>
            <a:chOff x="8857427" y="774015"/>
            <a:chExt cx="2635520" cy="1940938"/>
          </a:xfrm>
        </p:grpSpPr>
        <p:grpSp>
          <p:nvGrpSpPr>
            <p:cNvPr id="18" name="Group 17"/>
            <p:cNvGrpSpPr/>
            <p:nvPr/>
          </p:nvGrpSpPr>
          <p:grpSpPr>
            <a:xfrm>
              <a:off x="8857427" y="1701979"/>
              <a:ext cx="2635520" cy="1012974"/>
              <a:chOff x="3376682" y="4696209"/>
              <a:chExt cx="2584078" cy="993202"/>
            </a:xfrm>
          </p:grpSpPr>
          <p:sp>
            <p:nvSpPr>
              <p:cNvPr id="19" name="TextBox 18"/>
              <p:cNvSpPr txBox="1"/>
              <p:nvPr/>
            </p:nvSpPr>
            <p:spPr>
              <a:xfrm>
                <a:off x="3376683" y="4696209"/>
                <a:ext cx="2584077" cy="503820"/>
              </a:xfrm>
              <a:prstGeom prst="flowChartOffpageConnector">
                <a:avLst/>
              </a:prstGeom>
              <a:noFill/>
            </p:spPr>
            <p:txBody>
              <a:bodyPr wrap="square" rtlCol="0">
                <a:spAutoFit/>
              </a:bodyPr>
              <a:lstStyle/>
              <a:p>
                <a:pPr algn="ctr" defTabSz="672358">
                  <a:defRPr/>
                </a:pPr>
                <a:r>
                  <a:rPr lang="en-US" sz="1377" b="1" kern="0" cap="all" dirty="0">
                    <a:solidFill>
                      <a:srgbClr val="FFFFFF"/>
                    </a:solidFill>
                  </a:rPr>
                  <a:t>Mobile Apps</a:t>
                </a:r>
              </a:p>
            </p:txBody>
          </p:sp>
          <p:sp>
            <p:nvSpPr>
              <p:cNvPr id="20" name="TextBox 19"/>
              <p:cNvSpPr txBox="1"/>
              <p:nvPr/>
            </p:nvSpPr>
            <p:spPr>
              <a:xfrm>
                <a:off x="3376682" y="5069325"/>
                <a:ext cx="2584077" cy="620086"/>
              </a:xfrm>
              <a:prstGeom prst="flowChartOffpageConnector">
                <a:avLst/>
              </a:prstGeom>
              <a:noFill/>
            </p:spPr>
            <p:txBody>
              <a:bodyPr wrap="square" lIns="137141" rIns="137141" rtlCol="0">
                <a:spAutoFit/>
              </a:bodyPr>
              <a:lstStyle/>
              <a:p>
                <a:pPr algn="ctr" defTabSz="672358">
                  <a:lnSpc>
                    <a:spcPts val="1125"/>
                  </a:lnSpc>
                  <a:defRPr/>
                </a:pPr>
                <a:r>
                  <a:rPr lang="en-US" sz="105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028" y="1649351"/>
            <a:ext cx="2286188" cy="2286188"/>
          </a:xfrm>
          <a:prstGeom prst="rect">
            <a:avLst/>
          </a:prstGeom>
        </p:spPr>
      </p:pic>
      <p:cxnSp>
        <p:nvCxnSpPr>
          <p:cNvPr id="5" name="Straight Connector 4"/>
          <p:cNvCxnSpPr/>
          <p:nvPr/>
        </p:nvCxnSpPr>
        <p:spPr>
          <a:xfrm flipH="1">
            <a:off x="6341073" y="883300"/>
            <a:ext cx="13578" cy="402291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90144" y="2791347"/>
            <a:ext cx="3929013" cy="342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620801" y="2662359"/>
            <a:ext cx="340209" cy="200354"/>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itle 2"/>
          <p:cNvSpPr txBox="1">
            <a:spLocks/>
          </p:cNvSpPr>
          <p:nvPr/>
        </p:nvSpPr>
        <p:spPr>
          <a:xfrm>
            <a:off x="387350" y="133195"/>
            <a:ext cx="8316913" cy="81136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441"/>
              </a:spcAft>
            </a:pPr>
            <a:r>
              <a:rPr lang="en-US" sz="3600" dirty="0">
                <a:solidFill>
                  <a:srgbClr val="FFFFFF"/>
                </a:solidFill>
              </a:rPr>
              <a:t>App Service</a:t>
            </a:r>
            <a:endParaRPr lang="en-US" sz="2400" dirty="0">
              <a:solidFill>
                <a:srgbClr val="FFFFFF"/>
              </a:solidFill>
            </a:endParaRPr>
          </a:p>
        </p:txBody>
      </p:sp>
      <p:sp>
        <p:nvSpPr>
          <p:cNvPr id="2" name="Title 1"/>
          <p:cNvSpPr>
            <a:spLocks noGrp="1"/>
          </p:cNvSpPr>
          <p:nvPr>
            <p:ph type="title"/>
          </p:nvPr>
        </p:nvSpPr>
        <p:spPr/>
        <p:txBody>
          <a:bodyPr/>
          <a:lstStyle/>
          <a:p>
            <a:endParaRPr lang="es-MX"/>
          </a:p>
        </p:txBody>
      </p:sp>
    </p:spTree>
    <p:extLst>
      <p:ext uri="{BB962C8B-B14F-4D97-AF65-F5344CB8AC3E}">
        <p14:creationId xmlns:p14="http://schemas.microsoft.com/office/powerpoint/2010/main" val="379623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923097" y="1687454"/>
            <a:ext cx="2154000" cy="961396"/>
            <a:chOff x="5777129" y="952400"/>
            <a:chExt cx="2929589" cy="1307565"/>
          </a:xfrm>
        </p:grpSpPr>
        <p:sp>
          <p:nvSpPr>
            <p:cNvPr id="34" name="TextBox 33"/>
            <p:cNvSpPr txBox="1"/>
            <p:nvPr/>
          </p:nvSpPr>
          <p:spPr>
            <a:xfrm>
              <a:off x="5777129" y="1750116"/>
              <a:ext cx="2929589" cy="509849"/>
            </a:xfrm>
            <a:prstGeom prst="hexagon">
              <a:avLst/>
            </a:prstGeom>
            <a:noFill/>
          </p:spPr>
          <p:txBody>
            <a:bodyPr wrap="square" rtlCol="0">
              <a:spAutoFit/>
            </a:bodyPr>
            <a:lstStyle/>
            <a:p>
              <a:pPr algn="ctr" defTabSz="672358">
                <a:defRPr/>
              </a:pPr>
              <a:r>
                <a:rPr lang="en-US" sz="1377"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3773488" y="866974"/>
            <a:ext cx="4860925" cy="3565326"/>
          </a:xfrm>
          <a:prstGeom prst="rect">
            <a:avLst/>
          </a:prstGeom>
          <a:noFill/>
        </p:spPr>
        <p:txBody>
          <a:bodyPr wrap="square" rtlCol="0" anchor="t" anchorCtr="0">
            <a:noAutofit/>
          </a:bodyPr>
          <a:lstStyle/>
          <a:p>
            <a:pPr marL="46692" defTabSz="658962">
              <a:spcAft>
                <a:spcPts val="1765"/>
              </a:spcAft>
            </a:pPr>
            <a:r>
              <a:rPr lang="en-US" sz="2353" dirty="0">
                <a:latin typeface="Segoe UI Light"/>
              </a:rPr>
              <a:t>Full capability set available including:</a:t>
            </a:r>
          </a:p>
          <a:p>
            <a:pPr marL="641729" lvl="1" indent="-252134" defTabSz="658962">
              <a:spcAft>
                <a:spcPts val="1765"/>
              </a:spcAft>
              <a:buFont typeface="Arial" panose="020B0604020202020204" pitchFamily="34" charset="0"/>
              <a:buChar char="•"/>
            </a:pPr>
            <a:r>
              <a:rPr lang="en-US" sz="1765" dirty="0">
                <a:latin typeface="Segoe UI Light"/>
              </a:rPr>
              <a:t>.NET, Node.js, Java, PHP, and Python</a:t>
            </a:r>
          </a:p>
          <a:p>
            <a:pPr marL="641729" lvl="1" indent="-252134" defTabSz="658962">
              <a:spcAft>
                <a:spcPts val="1765"/>
              </a:spcAft>
              <a:buFont typeface="Arial" panose="020B0604020202020204" pitchFamily="34" charset="0"/>
              <a:buChar char="•"/>
            </a:pPr>
            <a:r>
              <a:rPr lang="en-US" sz="1765" dirty="0" err="1">
                <a:latin typeface="Segoe UI Light"/>
              </a:rPr>
              <a:t>WebJobs</a:t>
            </a:r>
            <a:r>
              <a:rPr lang="en-US" sz="1765" dirty="0">
                <a:latin typeface="Segoe UI Light"/>
              </a:rPr>
              <a:t> for long running tasks</a:t>
            </a:r>
          </a:p>
          <a:p>
            <a:pPr marL="641729" lvl="1" indent="-252134" defTabSz="658962">
              <a:spcAft>
                <a:spcPts val="1765"/>
              </a:spcAft>
              <a:buFont typeface="Arial" panose="020B0604020202020204" pitchFamily="34" charset="0"/>
              <a:buChar char="•"/>
            </a:pPr>
            <a:r>
              <a:rPr lang="en-US" sz="1765" dirty="0">
                <a:latin typeface="Segoe UI Light"/>
              </a:rPr>
              <a:t>Integrated VS publish, remote debug…</a:t>
            </a:r>
          </a:p>
          <a:p>
            <a:pPr marL="641729" lvl="1" indent="-252134" defTabSz="658962">
              <a:spcAft>
                <a:spcPts val="1765"/>
              </a:spcAft>
              <a:buFont typeface="Arial" panose="020B0604020202020204" pitchFamily="34" charset="0"/>
              <a:buChar char="•"/>
            </a:pPr>
            <a:r>
              <a:rPr lang="en-US" sz="1765" dirty="0">
                <a:latin typeface="Segoe UI Light"/>
              </a:rPr>
              <a:t>CI with GitHub, </a:t>
            </a:r>
            <a:r>
              <a:rPr lang="en-US" sz="1765" dirty="0" err="1">
                <a:latin typeface="Segoe UI Light"/>
              </a:rPr>
              <a:t>BitBucket</a:t>
            </a:r>
            <a:r>
              <a:rPr lang="en-US" sz="1765" dirty="0">
                <a:latin typeface="Segoe UI Light"/>
              </a:rPr>
              <a:t>, VSO </a:t>
            </a:r>
          </a:p>
          <a:p>
            <a:pPr marL="641729" lvl="1" indent="-252134" defTabSz="658962">
              <a:spcAft>
                <a:spcPts val="1765"/>
              </a:spcAft>
              <a:buFont typeface="Arial" panose="020B0604020202020204" pitchFamily="34" charset="0"/>
              <a:buChar char="•"/>
            </a:pPr>
            <a:r>
              <a:rPr lang="en-US" sz="1765" dirty="0">
                <a:latin typeface="Segoe UI Light"/>
              </a:rPr>
              <a:t>Auto-load balance, </a:t>
            </a:r>
            <a:r>
              <a:rPr lang="en-US" sz="1765" dirty="0" err="1">
                <a:latin typeface="Segoe UI Light"/>
              </a:rPr>
              <a:t>Autoscale</a:t>
            </a:r>
            <a:r>
              <a:rPr lang="en-US" sz="1765" dirty="0">
                <a:latin typeface="Segoe UI Light"/>
              </a:rPr>
              <a:t>, Geo DR</a:t>
            </a:r>
          </a:p>
          <a:p>
            <a:pPr marL="641729" lvl="1" indent="-252134" defTabSz="658962">
              <a:spcAft>
                <a:spcPts val="1765"/>
              </a:spcAft>
              <a:buFont typeface="Arial" panose="020B0604020202020204" pitchFamily="34" charset="0"/>
              <a:buChar char="•"/>
            </a:pPr>
            <a:r>
              <a:rPr lang="en-US" sz="1765" dirty="0">
                <a:latin typeface="Segoe UI Light"/>
              </a:rPr>
              <a:t>Virtual networking and hybrid connections</a:t>
            </a:r>
          </a:p>
          <a:p>
            <a:pPr marL="641729" lvl="1" indent="-252134" defTabSz="658962">
              <a:spcAft>
                <a:spcPts val="1765"/>
              </a:spcAft>
              <a:buFont typeface="Arial" panose="020B0604020202020204" pitchFamily="34" charset="0"/>
              <a:buChar char="•"/>
            </a:pPr>
            <a:r>
              <a:rPr lang="en-US" sz="1765" dirty="0">
                <a:latin typeface="Segoe UI Light"/>
              </a:rPr>
              <a:t>Site slots for staged deployments</a:t>
            </a:r>
          </a:p>
        </p:txBody>
      </p:sp>
      <p:sp>
        <p:nvSpPr>
          <p:cNvPr id="49" name="Rectangle 48"/>
          <p:cNvSpPr/>
          <p:nvPr/>
        </p:nvSpPr>
        <p:spPr>
          <a:xfrm>
            <a:off x="1057625" y="2779155"/>
            <a:ext cx="2134431" cy="686855"/>
          </a:xfrm>
          <a:prstGeom prst="rect">
            <a:avLst/>
          </a:prstGeom>
        </p:spPr>
        <p:txBody>
          <a:bodyPr wrap="none">
            <a:spAutoFit/>
          </a:bodyPr>
          <a:lstStyle/>
          <a:p>
            <a:pPr algn="ctr" defTabSz="658962">
              <a:spcAft>
                <a:spcPts val="441"/>
              </a:spcAft>
            </a:pPr>
            <a:r>
              <a:rPr lang="en-US" sz="1765" dirty="0">
                <a:latin typeface="Segoe UI Light"/>
              </a:rPr>
              <a:t>Web apps run as-is</a:t>
            </a:r>
          </a:p>
          <a:p>
            <a:pPr algn="ctr" defTabSz="658962">
              <a:spcAft>
                <a:spcPts val="441"/>
              </a:spcAft>
            </a:pPr>
            <a:r>
              <a:rPr lang="en-US" sz="1765" dirty="0">
                <a:latin typeface="Segoe UI Light"/>
              </a:rPr>
              <a:t>no changes required</a:t>
            </a:r>
          </a:p>
        </p:txBody>
      </p:sp>
      <p:sp>
        <p:nvSpPr>
          <p:cNvPr id="2" name="Title 1"/>
          <p:cNvSpPr>
            <a:spLocks noGrp="1"/>
          </p:cNvSpPr>
          <p:nvPr>
            <p:ph type="title"/>
          </p:nvPr>
        </p:nvSpPr>
        <p:spPr/>
        <p:txBody>
          <a:bodyPr/>
          <a:lstStyle/>
          <a:p>
            <a:endParaRPr lang="es-MX"/>
          </a:p>
        </p:txBody>
      </p:sp>
    </p:spTree>
    <p:extLst>
      <p:ext uri="{BB962C8B-B14F-4D97-AF65-F5344CB8AC3E}">
        <p14:creationId xmlns:p14="http://schemas.microsoft.com/office/powerpoint/2010/main" val="29987457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854450" y="877254"/>
            <a:ext cx="4860925" cy="3515359"/>
          </a:xfrm>
          <a:prstGeom prst="rect">
            <a:avLst/>
          </a:prstGeom>
          <a:noFill/>
        </p:spPr>
        <p:txBody>
          <a:bodyPr wrap="square" rtlCol="0" anchor="t" anchorCtr="0">
            <a:noAutofit/>
          </a:bodyPr>
          <a:lstStyle/>
          <a:p>
            <a:pPr marL="46692" defTabSz="658962">
              <a:spcAft>
                <a:spcPts val="1765"/>
              </a:spcAft>
            </a:pPr>
            <a:r>
              <a:rPr lang="en-US" sz="2353" dirty="0">
                <a:latin typeface="Segoe UI Light"/>
              </a:rPr>
              <a:t>New capabilities for Mobile apps:</a:t>
            </a:r>
          </a:p>
          <a:p>
            <a:pPr marL="641729" lvl="1" indent="-252134" defTabSz="658962">
              <a:spcAft>
                <a:spcPts val="1765"/>
              </a:spcAft>
              <a:buFont typeface="Arial" panose="020B0604020202020204" pitchFamily="34" charset="0"/>
              <a:buChar char="•"/>
            </a:pPr>
            <a:r>
              <a:rPr lang="en-US" sz="1765" dirty="0" err="1">
                <a:latin typeface="Segoe UI Light"/>
              </a:rPr>
              <a:t>WebJobs</a:t>
            </a:r>
            <a:r>
              <a:rPr lang="en-US" sz="1765" dirty="0">
                <a:latin typeface="Segoe UI Light"/>
              </a:rPr>
              <a:t> for long running tasks</a:t>
            </a:r>
          </a:p>
          <a:p>
            <a:pPr marL="641729" lvl="1" indent="-252134" defTabSz="658962">
              <a:spcAft>
                <a:spcPts val="1765"/>
              </a:spcAft>
              <a:buFont typeface="Arial" panose="020B0604020202020204" pitchFamily="34" charset="0"/>
              <a:buChar char="•"/>
            </a:pPr>
            <a:r>
              <a:rPr lang="en-US" sz="1765" dirty="0">
                <a:solidFill>
                  <a:srgbClr val="FFFFFF"/>
                </a:solidFill>
                <a:latin typeface="Segoe UI Light"/>
              </a:rPr>
              <a:t>CI with GitHub, </a:t>
            </a:r>
            <a:r>
              <a:rPr lang="en-US" sz="1765" dirty="0" err="1">
                <a:solidFill>
                  <a:srgbClr val="FFFFFF"/>
                </a:solidFill>
                <a:latin typeface="Segoe UI Light"/>
              </a:rPr>
              <a:t>BitBucket</a:t>
            </a:r>
            <a:r>
              <a:rPr lang="en-US" sz="1765" dirty="0">
                <a:solidFill>
                  <a:srgbClr val="FFFFFF"/>
                </a:solidFill>
                <a:latin typeface="Segoe UI Light"/>
              </a:rPr>
              <a:t>, VSO </a:t>
            </a:r>
            <a:endParaRPr lang="en-US" sz="1765" dirty="0">
              <a:latin typeface="Segoe UI Light"/>
            </a:endParaRPr>
          </a:p>
          <a:p>
            <a:pPr marL="641729" lvl="1" indent="-252134" defTabSz="658962">
              <a:spcAft>
                <a:spcPts val="1765"/>
              </a:spcAft>
              <a:buFont typeface="Arial" panose="020B0604020202020204" pitchFamily="34" charset="0"/>
              <a:buChar char="•"/>
            </a:pPr>
            <a:r>
              <a:rPr lang="en-US" sz="1765" dirty="0">
                <a:latin typeface="Segoe UI Light"/>
              </a:rPr>
              <a:t>Auto-load balance, </a:t>
            </a:r>
            <a:r>
              <a:rPr lang="en-US" sz="1765" dirty="0" err="1">
                <a:latin typeface="Segoe UI Light"/>
              </a:rPr>
              <a:t>Autoscale</a:t>
            </a:r>
            <a:r>
              <a:rPr lang="en-US" sz="1765" dirty="0">
                <a:latin typeface="Segoe UI Light"/>
              </a:rPr>
              <a:t>, Geo DR</a:t>
            </a:r>
          </a:p>
          <a:p>
            <a:pPr marL="641729" lvl="1" indent="-252134" defTabSz="658962">
              <a:spcAft>
                <a:spcPts val="1765"/>
              </a:spcAft>
              <a:buFont typeface="Arial" panose="020B0604020202020204" pitchFamily="34" charset="0"/>
              <a:buChar char="•"/>
            </a:pPr>
            <a:r>
              <a:rPr lang="en-US" sz="1765" dirty="0">
                <a:latin typeface="Segoe UI Light"/>
              </a:rPr>
              <a:t>Virtual networking and hybrid connections</a:t>
            </a:r>
          </a:p>
          <a:p>
            <a:pPr marL="641729" lvl="1" indent="-252134" defTabSz="658962">
              <a:spcAft>
                <a:spcPts val="1765"/>
              </a:spcAft>
              <a:buFont typeface="Arial" panose="020B0604020202020204" pitchFamily="34" charset="0"/>
              <a:buChar char="•"/>
            </a:pPr>
            <a:r>
              <a:rPr lang="en-US" sz="1765" dirty="0">
                <a:latin typeface="Segoe UI Light"/>
              </a:rPr>
              <a:t>Site slots for staged deployments</a:t>
            </a:r>
          </a:p>
        </p:txBody>
      </p:sp>
      <p:sp>
        <p:nvSpPr>
          <p:cNvPr id="49" name="Rectangle 48"/>
          <p:cNvSpPr/>
          <p:nvPr/>
        </p:nvSpPr>
        <p:spPr>
          <a:xfrm>
            <a:off x="1015598" y="2777617"/>
            <a:ext cx="2085187" cy="635559"/>
          </a:xfrm>
          <a:prstGeom prst="rect">
            <a:avLst/>
          </a:prstGeom>
        </p:spPr>
        <p:txBody>
          <a:bodyPr wrap="none">
            <a:spAutoFit/>
          </a:bodyPr>
          <a:lstStyle/>
          <a:p>
            <a:pPr algn="ctr" defTabSz="658962"/>
            <a:r>
              <a:rPr lang="en-US" sz="1765" dirty="0">
                <a:latin typeface="Segoe UI Light"/>
              </a:rPr>
              <a:t>Mobile services plus</a:t>
            </a:r>
          </a:p>
          <a:p>
            <a:pPr algn="ctr" defTabSz="658962">
              <a:spcAft>
                <a:spcPts val="1324"/>
              </a:spcAft>
            </a:pPr>
            <a:r>
              <a:rPr lang="en-US" sz="1765" dirty="0">
                <a:latin typeface="Segoe UI Light"/>
              </a:rPr>
              <a:t>a whole lot more</a:t>
            </a:r>
          </a:p>
        </p:txBody>
      </p:sp>
      <p:grpSp>
        <p:nvGrpSpPr>
          <p:cNvPr id="7" name="Group 6"/>
          <p:cNvGrpSpPr/>
          <p:nvPr/>
        </p:nvGrpSpPr>
        <p:grpSpPr>
          <a:xfrm>
            <a:off x="1040217" y="1652910"/>
            <a:ext cx="1937783" cy="1060105"/>
            <a:chOff x="8857428" y="774015"/>
            <a:chExt cx="2635519" cy="1441816"/>
          </a:xfrm>
        </p:grpSpPr>
        <p:sp>
          <p:nvSpPr>
            <p:cNvPr id="10" name="TextBox 9"/>
            <p:cNvSpPr txBox="1"/>
            <p:nvPr/>
          </p:nvSpPr>
          <p:spPr>
            <a:xfrm>
              <a:off x="8857428" y="1701980"/>
              <a:ext cx="2635519" cy="513851"/>
            </a:xfrm>
            <a:prstGeom prst="flowChartOffpageConnector">
              <a:avLst/>
            </a:prstGeom>
            <a:noFill/>
          </p:spPr>
          <p:txBody>
            <a:bodyPr wrap="square" rtlCol="0">
              <a:spAutoFit/>
            </a:bodyPr>
            <a:lstStyle/>
            <a:p>
              <a:pPr algn="ctr" defTabSz="672358">
                <a:defRPr/>
              </a:pPr>
              <a:r>
                <a:rPr lang="en-US" sz="1377"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
        <p:nvSpPr>
          <p:cNvPr id="2" name="Title 1"/>
          <p:cNvSpPr>
            <a:spLocks noGrp="1"/>
          </p:cNvSpPr>
          <p:nvPr>
            <p:ph type="title"/>
          </p:nvPr>
        </p:nvSpPr>
        <p:spPr/>
        <p:txBody>
          <a:bodyPr/>
          <a:lstStyle/>
          <a:p>
            <a:endParaRPr lang="es-MX"/>
          </a:p>
        </p:txBody>
      </p:sp>
    </p:spTree>
    <p:extLst>
      <p:ext uri="{BB962C8B-B14F-4D97-AF65-F5344CB8AC3E}">
        <p14:creationId xmlns:p14="http://schemas.microsoft.com/office/powerpoint/2010/main" val="1424391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589338" y="871449"/>
            <a:ext cx="5175250" cy="3551326"/>
          </a:xfrm>
          <a:prstGeom prst="rect">
            <a:avLst/>
          </a:prstGeom>
          <a:noFill/>
        </p:spPr>
        <p:txBody>
          <a:bodyPr wrap="square" rtlCol="0" anchor="t" anchorCtr="0">
            <a:noAutofit/>
          </a:bodyPr>
          <a:lstStyle/>
          <a:p>
            <a:pPr marL="46692" defTabSz="658962">
              <a:spcAft>
                <a:spcPts val="1765"/>
              </a:spcAft>
            </a:pPr>
            <a:r>
              <a:rPr lang="en-US" sz="2353" dirty="0">
                <a:latin typeface="Segoe UI Light"/>
              </a:rPr>
              <a:t>New Logic Apps for easy automation</a:t>
            </a:r>
          </a:p>
          <a:p>
            <a:pPr marL="641729" lvl="1" indent="-252134" defTabSz="658962">
              <a:spcAft>
                <a:spcPts val="1765"/>
              </a:spcAft>
              <a:buFont typeface="Arial" panose="020B0604020202020204" pitchFamily="34" charset="0"/>
              <a:buChar char="•"/>
            </a:pPr>
            <a:r>
              <a:rPr lang="en-US" sz="1765" dirty="0">
                <a:latin typeface="Segoe UI Light"/>
              </a:rPr>
              <a:t>No code designer for rapid creation</a:t>
            </a:r>
          </a:p>
          <a:p>
            <a:pPr marL="641729" lvl="1" indent="-252134" defTabSz="658962">
              <a:spcAft>
                <a:spcPts val="1765"/>
              </a:spcAft>
              <a:buFont typeface="Arial" panose="020B0604020202020204" pitchFamily="34" charset="0"/>
              <a:buChar char="•"/>
            </a:pPr>
            <a:r>
              <a:rPr lang="en-US" sz="1765" dirty="0">
                <a:latin typeface="Segoe UI Light"/>
              </a:rPr>
              <a:t>Dozens of pre-built templates to get started</a:t>
            </a:r>
          </a:p>
          <a:p>
            <a:pPr marL="641729" lvl="1" indent="-252134" defTabSz="658962">
              <a:spcAft>
                <a:spcPts val="1765"/>
              </a:spcAft>
              <a:buFont typeface="Arial" panose="020B0604020202020204" pitchFamily="34" charset="0"/>
              <a:buChar char="•"/>
            </a:pPr>
            <a:r>
              <a:rPr lang="en-US" sz="1765" dirty="0">
                <a:latin typeface="Segoe UI Light"/>
              </a:rPr>
              <a:t>Out of box support for popular SaaS and on-premises apps</a:t>
            </a:r>
          </a:p>
          <a:p>
            <a:pPr marL="641729" lvl="1" indent="-252134" defTabSz="658962">
              <a:spcAft>
                <a:spcPts val="1765"/>
              </a:spcAft>
              <a:buFont typeface="Arial" panose="020B0604020202020204" pitchFamily="34" charset="0"/>
              <a:buChar char="•"/>
            </a:pPr>
            <a:r>
              <a:rPr lang="en-US" sz="1765" dirty="0">
                <a:latin typeface="Segoe UI Light"/>
              </a:rPr>
              <a:t>Use with custom API apps of your own</a:t>
            </a:r>
          </a:p>
          <a:p>
            <a:pPr marL="641729" lvl="1" indent="-252134" defTabSz="658962">
              <a:spcAft>
                <a:spcPts val="1765"/>
              </a:spcAft>
              <a:buFont typeface="Arial" panose="020B0604020202020204" pitchFamily="34" charset="0"/>
              <a:buChar char="•"/>
            </a:pPr>
            <a:r>
              <a:rPr lang="en-US" sz="1765" dirty="0">
                <a:latin typeface="Segoe UI Light"/>
              </a:rPr>
              <a:t>BizTalk APIs for expert integration scenarios</a:t>
            </a:r>
          </a:p>
        </p:txBody>
      </p:sp>
      <p:sp>
        <p:nvSpPr>
          <p:cNvPr id="49" name="Rectangle 48"/>
          <p:cNvSpPr/>
          <p:nvPr/>
        </p:nvSpPr>
        <p:spPr>
          <a:xfrm>
            <a:off x="981490" y="2777617"/>
            <a:ext cx="2153411" cy="635559"/>
          </a:xfrm>
          <a:prstGeom prst="rect">
            <a:avLst/>
          </a:prstGeom>
        </p:spPr>
        <p:txBody>
          <a:bodyPr wrap="none">
            <a:spAutoFit/>
          </a:bodyPr>
          <a:lstStyle/>
          <a:p>
            <a:pPr algn="ctr" defTabSz="658962"/>
            <a:r>
              <a:rPr lang="en-US" sz="1765" dirty="0">
                <a:latin typeface="Segoe UI Light"/>
              </a:rPr>
              <a:t>Automate SaaS and</a:t>
            </a:r>
          </a:p>
          <a:p>
            <a:pPr algn="ctr" defTabSz="658962"/>
            <a:r>
              <a:rPr lang="en-US" sz="1765" dirty="0">
                <a:latin typeface="Segoe UI Light"/>
              </a:rPr>
              <a:t>on-premises systems</a:t>
            </a:r>
          </a:p>
        </p:txBody>
      </p:sp>
      <p:grpSp>
        <p:nvGrpSpPr>
          <p:cNvPr id="8" name="Group 7"/>
          <p:cNvGrpSpPr/>
          <p:nvPr/>
        </p:nvGrpSpPr>
        <p:grpSpPr>
          <a:xfrm>
            <a:off x="1089300" y="1714029"/>
            <a:ext cx="1937783" cy="986189"/>
            <a:chOff x="8878944" y="3895961"/>
            <a:chExt cx="2635519" cy="1341285"/>
          </a:xfrm>
        </p:grpSpPr>
        <p:sp>
          <p:nvSpPr>
            <p:cNvPr id="13" name="TextBox 12"/>
            <p:cNvSpPr txBox="1"/>
            <p:nvPr/>
          </p:nvSpPr>
          <p:spPr>
            <a:xfrm>
              <a:off x="8878944" y="4823445"/>
              <a:ext cx="2635519" cy="413801"/>
            </a:xfrm>
            <a:prstGeom prst="rect">
              <a:avLst/>
            </a:prstGeom>
            <a:noFill/>
          </p:spPr>
          <p:txBody>
            <a:bodyPr wrap="square" rtlCol="0">
              <a:spAutoFit/>
            </a:bodyPr>
            <a:lstStyle/>
            <a:p>
              <a:pPr algn="ctr" defTabSz="672358">
                <a:defRPr/>
              </a:pPr>
              <a:r>
                <a:rPr lang="en-US" sz="1377"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
        <p:nvSpPr>
          <p:cNvPr id="2" name="Title 1"/>
          <p:cNvSpPr>
            <a:spLocks noGrp="1"/>
          </p:cNvSpPr>
          <p:nvPr>
            <p:ph type="title"/>
          </p:nvPr>
        </p:nvSpPr>
        <p:spPr/>
        <p:txBody>
          <a:bodyPr/>
          <a:lstStyle/>
          <a:p>
            <a:endParaRPr lang="es-MX"/>
          </a:p>
        </p:txBody>
      </p:sp>
    </p:spTree>
    <p:extLst>
      <p:ext uri="{BB962C8B-B14F-4D97-AF65-F5344CB8AC3E}">
        <p14:creationId xmlns:p14="http://schemas.microsoft.com/office/powerpoint/2010/main" val="18843380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675063" y="864599"/>
            <a:ext cx="5003800" cy="3623264"/>
          </a:xfrm>
          <a:prstGeom prst="rect">
            <a:avLst/>
          </a:prstGeom>
          <a:noFill/>
        </p:spPr>
        <p:txBody>
          <a:bodyPr wrap="square" rtlCol="0" anchor="t" anchorCtr="0">
            <a:noAutofit/>
          </a:bodyPr>
          <a:lstStyle/>
          <a:p>
            <a:pPr marL="46692" defTabSz="658962">
              <a:spcAft>
                <a:spcPts val="1765"/>
              </a:spcAft>
            </a:pPr>
            <a:r>
              <a:rPr lang="en-US" sz="2353" dirty="0">
                <a:latin typeface="Segoe UI Light"/>
              </a:rPr>
              <a:t>Easily use cloud or custom APIs:</a:t>
            </a:r>
          </a:p>
          <a:p>
            <a:pPr marL="641729" lvl="1" indent="-252134" defTabSz="658962">
              <a:spcAft>
                <a:spcPts val="1765"/>
              </a:spcAft>
              <a:buFont typeface="Arial" panose="020B0604020202020204" pitchFamily="34" charset="0"/>
              <a:buChar char="•"/>
            </a:pPr>
            <a:r>
              <a:rPr lang="en-US" sz="1765" dirty="0">
                <a:latin typeface="Segoe UI Light"/>
              </a:rPr>
              <a:t>Dozens of built-in APIs for popular SaaS</a:t>
            </a:r>
          </a:p>
          <a:p>
            <a:pPr marL="641729" lvl="1" indent="-252134" defTabSz="658962">
              <a:spcAft>
                <a:spcPts val="1765"/>
              </a:spcAft>
              <a:buFont typeface="Arial" panose="020B0604020202020204" pitchFamily="34" charset="0"/>
              <a:buChar char="•"/>
            </a:pPr>
            <a:r>
              <a:rPr lang="en-US" sz="1765" dirty="0">
                <a:latin typeface="Segoe UI Light"/>
              </a:rPr>
              <a:t>An ecosystem of APIs for any need</a:t>
            </a:r>
          </a:p>
          <a:p>
            <a:pPr marL="641729" lvl="1" indent="-252134" defTabSz="658962">
              <a:spcAft>
                <a:spcPts val="1765"/>
              </a:spcAft>
              <a:buFont typeface="Arial" panose="020B0604020202020204" pitchFamily="34" charset="0"/>
              <a:buChar char="•"/>
            </a:pPr>
            <a:r>
              <a:rPr lang="en-US" sz="1765" dirty="0">
                <a:latin typeface="Segoe UI Light"/>
              </a:rPr>
              <a:t>Create and publish custom, reusable APIs</a:t>
            </a:r>
          </a:p>
          <a:p>
            <a:pPr marL="641729" lvl="1" indent="-252134" defTabSz="658962">
              <a:spcAft>
                <a:spcPts val="1765"/>
              </a:spcAft>
              <a:buFont typeface="Arial" panose="020B0604020202020204" pitchFamily="34" charset="0"/>
              <a:buChar char="•"/>
            </a:pPr>
            <a:r>
              <a:rPr lang="en-US" sz="1765" dirty="0">
                <a:latin typeface="Segoe UI Light"/>
              </a:rPr>
              <a:t>Visual Studio tooling with one click publish and remote debugging</a:t>
            </a:r>
          </a:p>
          <a:p>
            <a:pPr marL="641729" lvl="1" indent="-252134" defTabSz="658962">
              <a:spcAft>
                <a:spcPts val="1765"/>
              </a:spcAft>
              <a:buFont typeface="Arial" panose="020B0604020202020204" pitchFamily="34" charset="0"/>
              <a:buChar char="•"/>
            </a:pPr>
            <a:r>
              <a:rPr lang="en-US" sz="1765" dirty="0">
                <a:latin typeface="Segoe UI Light"/>
              </a:rPr>
              <a:t>Automatic client SDK generation for many languages</a:t>
            </a:r>
          </a:p>
          <a:p>
            <a:pPr marL="641729" lvl="1" indent="-252134" defTabSz="658962">
              <a:spcAft>
                <a:spcPts val="1765"/>
              </a:spcAft>
              <a:buFont typeface="Arial" panose="020B0604020202020204" pitchFamily="34" charset="0"/>
              <a:buChar char="•"/>
            </a:pPr>
            <a:endParaRPr lang="en-US" sz="1765" dirty="0">
              <a:latin typeface="Segoe UI Light"/>
            </a:endParaRPr>
          </a:p>
        </p:txBody>
      </p:sp>
      <p:sp>
        <p:nvSpPr>
          <p:cNvPr id="49" name="Rectangle 48"/>
          <p:cNvSpPr/>
          <p:nvPr/>
        </p:nvSpPr>
        <p:spPr>
          <a:xfrm>
            <a:off x="959053" y="2777617"/>
            <a:ext cx="2198295" cy="635559"/>
          </a:xfrm>
          <a:prstGeom prst="rect">
            <a:avLst/>
          </a:prstGeom>
        </p:spPr>
        <p:txBody>
          <a:bodyPr wrap="none">
            <a:spAutoFit/>
          </a:bodyPr>
          <a:lstStyle/>
          <a:p>
            <a:pPr algn="ctr" defTabSz="658962"/>
            <a:r>
              <a:rPr lang="en-US" sz="1765" dirty="0">
                <a:latin typeface="Segoe UI Light"/>
              </a:rPr>
              <a:t>Create, consume and</a:t>
            </a:r>
          </a:p>
          <a:p>
            <a:pPr algn="ctr" defTabSz="658962"/>
            <a:r>
              <a:rPr lang="en-US" sz="1765" dirty="0">
                <a:latin typeface="Segoe UI Light"/>
              </a:rPr>
              <a:t>host APIs more easily</a:t>
            </a:r>
          </a:p>
        </p:txBody>
      </p:sp>
      <p:grpSp>
        <p:nvGrpSpPr>
          <p:cNvPr id="7" name="Group 6"/>
          <p:cNvGrpSpPr/>
          <p:nvPr/>
        </p:nvGrpSpPr>
        <p:grpSpPr>
          <a:xfrm>
            <a:off x="1089304" y="1795209"/>
            <a:ext cx="1937783" cy="1012766"/>
            <a:chOff x="6276897" y="3849484"/>
            <a:chExt cx="2584077" cy="1350546"/>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503821"/>
            </a:xfrm>
            <a:prstGeom prst="flowChartOffpageConnector">
              <a:avLst/>
            </a:prstGeom>
            <a:noFill/>
          </p:spPr>
          <p:txBody>
            <a:bodyPr wrap="square" rtlCol="0">
              <a:spAutoFit/>
            </a:bodyPr>
            <a:lstStyle/>
            <a:p>
              <a:pPr algn="ctr" defTabSz="672358">
                <a:defRPr/>
              </a:pPr>
              <a:r>
                <a:rPr lang="en-US" sz="1377" b="1" kern="0" cap="all" dirty="0" err="1">
                  <a:solidFill>
                    <a:srgbClr val="FFFFFF"/>
                  </a:solidFill>
                </a:rPr>
                <a:t>Api</a:t>
              </a:r>
              <a:r>
                <a:rPr lang="en-US" sz="1377"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
        <p:nvSpPr>
          <p:cNvPr id="2" name="Title 1"/>
          <p:cNvSpPr>
            <a:spLocks noGrp="1"/>
          </p:cNvSpPr>
          <p:nvPr>
            <p:ph type="title"/>
          </p:nvPr>
        </p:nvSpPr>
        <p:spPr/>
        <p:txBody>
          <a:bodyPr/>
          <a:lstStyle/>
          <a:p>
            <a:endParaRPr lang="es-MX"/>
          </a:p>
        </p:txBody>
      </p:sp>
    </p:spTree>
    <p:extLst>
      <p:ext uri="{BB962C8B-B14F-4D97-AF65-F5344CB8AC3E}">
        <p14:creationId xmlns:p14="http://schemas.microsoft.com/office/powerpoint/2010/main" val="20827803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731" y="366"/>
            <a:ext cx="4117754" cy="5147193"/>
          </a:xfrm>
          <a:prstGeom prst="rect">
            <a:avLst/>
          </a:prstGeom>
        </p:spPr>
      </p:pic>
      <p:sp>
        <p:nvSpPr>
          <p:cNvPr id="5" name="TextBox 4"/>
          <p:cNvSpPr txBox="1">
            <a:spLocks/>
          </p:cNvSpPr>
          <p:nvPr/>
        </p:nvSpPr>
        <p:spPr>
          <a:xfrm>
            <a:off x="342199" y="1200801"/>
            <a:ext cx="4683019" cy="1946112"/>
          </a:xfrm>
          <a:prstGeom prst="rect">
            <a:avLst/>
          </a:prstGeom>
          <a:noFill/>
        </p:spPr>
        <p:txBody>
          <a:bodyPr wrap="square" lIns="134464" tIns="107571" rIns="134464" bIns="107571" numCol="3" rtlCol="0">
            <a:noAutofit/>
          </a:bodyPr>
          <a:lstStyle/>
          <a:p>
            <a:pPr marL="210112" indent="-210112">
              <a:spcAft>
                <a:spcPts val="110"/>
              </a:spcAft>
              <a:buFont typeface="Arial" panose="020B0604020202020204" pitchFamily="34" charset="0"/>
              <a:buChar char="•"/>
            </a:pPr>
            <a:r>
              <a:rPr lang="en-US" sz="882" dirty="0"/>
              <a:t>Box</a:t>
            </a:r>
          </a:p>
          <a:p>
            <a:pPr marL="210112" indent="-210112">
              <a:spcAft>
                <a:spcPts val="110"/>
              </a:spcAft>
              <a:buFont typeface="Arial" panose="020B0604020202020204" pitchFamily="34" charset="0"/>
              <a:buChar char="•"/>
            </a:pPr>
            <a:r>
              <a:rPr lang="en-US" sz="882" dirty="0"/>
              <a:t>Chatter</a:t>
            </a:r>
          </a:p>
          <a:p>
            <a:pPr marL="210112" indent="-210112">
              <a:spcAft>
                <a:spcPts val="110"/>
              </a:spcAft>
              <a:buFont typeface="Arial" panose="020B0604020202020204" pitchFamily="34" charset="0"/>
              <a:buChar char="•"/>
            </a:pPr>
            <a:r>
              <a:rPr lang="en-US" sz="882" dirty="0"/>
              <a:t>Delay</a:t>
            </a:r>
          </a:p>
          <a:p>
            <a:pPr marL="210112" indent="-210112">
              <a:spcAft>
                <a:spcPts val="110"/>
              </a:spcAft>
              <a:buFont typeface="Arial" panose="020B0604020202020204" pitchFamily="34" charset="0"/>
              <a:buChar char="•"/>
            </a:pPr>
            <a:r>
              <a:rPr lang="en-US" sz="882" dirty="0"/>
              <a:t>Dropbox</a:t>
            </a:r>
          </a:p>
          <a:p>
            <a:pPr marL="210112" indent="-210112">
              <a:spcAft>
                <a:spcPts val="110"/>
              </a:spcAft>
              <a:buFont typeface="Arial" panose="020B0604020202020204" pitchFamily="34" charset="0"/>
              <a:buChar char="•"/>
            </a:pPr>
            <a:r>
              <a:rPr lang="en-US" sz="882" dirty="0"/>
              <a:t>Azure HD Insight</a:t>
            </a:r>
          </a:p>
          <a:p>
            <a:pPr marL="210112" indent="-210112">
              <a:spcAft>
                <a:spcPts val="110"/>
              </a:spcAft>
              <a:buFont typeface="Arial" panose="020B0604020202020204" pitchFamily="34" charset="0"/>
              <a:buChar char="•"/>
            </a:pPr>
            <a:r>
              <a:rPr lang="en-US" sz="882" dirty="0" err="1"/>
              <a:t>Marketo</a:t>
            </a:r>
            <a:endParaRPr lang="en-US" sz="882" dirty="0"/>
          </a:p>
          <a:p>
            <a:pPr marL="210112" indent="-210112">
              <a:spcAft>
                <a:spcPts val="110"/>
              </a:spcAft>
              <a:buFont typeface="Arial" panose="020B0604020202020204" pitchFamily="34" charset="0"/>
              <a:buChar char="•"/>
            </a:pPr>
            <a:r>
              <a:rPr lang="en-US" sz="882" dirty="0"/>
              <a:t>Azure Media Services</a:t>
            </a:r>
          </a:p>
          <a:p>
            <a:pPr marL="210112" indent="-210112">
              <a:spcAft>
                <a:spcPts val="110"/>
              </a:spcAft>
              <a:buFont typeface="Arial" panose="020B0604020202020204" pitchFamily="34" charset="0"/>
              <a:buChar char="•"/>
            </a:pPr>
            <a:r>
              <a:rPr lang="en-US" sz="882" dirty="0"/>
              <a:t>OneDrive</a:t>
            </a:r>
          </a:p>
          <a:p>
            <a:pPr marL="210112" indent="-210112">
              <a:spcAft>
                <a:spcPts val="110"/>
              </a:spcAft>
              <a:buFont typeface="Arial" panose="020B0604020202020204" pitchFamily="34" charset="0"/>
              <a:buChar char="•"/>
            </a:pPr>
            <a:r>
              <a:rPr lang="en-US" sz="882" dirty="0"/>
              <a:t>SharePoint </a:t>
            </a:r>
          </a:p>
          <a:p>
            <a:pPr marL="210112" indent="-210112">
              <a:spcAft>
                <a:spcPts val="110"/>
              </a:spcAft>
              <a:buFont typeface="Arial" panose="020B0604020202020204" pitchFamily="34" charset="0"/>
              <a:buChar char="•"/>
            </a:pPr>
            <a:r>
              <a:rPr lang="en-US" sz="882" dirty="0"/>
              <a:t>SQL Server</a:t>
            </a:r>
          </a:p>
          <a:p>
            <a:pPr marL="210112" indent="-210112">
              <a:spcAft>
                <a:spcPts val="110"/>
              </a:spcAft>
              <a:buFont typeface="Arial" panose="020B0604020202020204" pitchFamily="34" charset="0"/>
              <a:buChar char="•"/>
            </a:pPr>
            <a:r>
              <a:rPr lang="en-US" sz="882" dirty="0"/>
              <a:t>Office 365</a:t>
            </a:r>
          </a:p>
          <a:p>
            <a:pPr marL="210112" indent="-210112">
              <a:spcAft>
                <a:spcPts val="110"/>
              </a:spcAft>
              <a:buFont typeface="Arial" panose="020B0604020202020204" pitchFamily="34" charset="0"/>
              <a:buChar char="•"/>
            </a:pPr>
            <a:r>
              <a:rPr lang="en-US" sz="882" dirty="0"/>
              <a:t>Oracle</a:t>
            </a:r>
          </a:p>
          <a:p>
            <a:pPr marL="210112" indent="-210112">
              <a:spcAft>
                <a:spcPts val="110"/>
              </a:spcAft>
              <a:buFont typeface="Arial" panose="020B0604020202020204" pitchFamily="34" charset="0"/>
              <a:buChar char="•"/>
            </a:pPr>
            <a:r>
              <a:rPr lang="en-US" sz="882" dirty="0"/>
              <a:t>QuickBooks</a:t>
            </a:r>
          </a:p>
          <a:p>
            <a:pPr marL="210112" indent="-210112">
              <a:spcAft>
                <a:spcPts val="110"/>
              </a:spcAft>
              <a:buFont typeface="Arial" panose="020B0604020202020204" pitchFamily="34" charset="0"/>
              <a:buChar char="•"/>
            </a:pPr>
            <a:r>
              <a:rPr lang="en-US" sz="882" dirty="0" err="1"/>
              <a:t>SalesForce</a:t>
            </a:r>
            <a:endParaRPr lang="en-US" sz="882" dirty="0"/>
          </a:p>
          <a:p>
            <a:pPr marL="210112" indent="-210112">
              <a:spcAft>
                <a:spcPts val="110"/>
              </a:spcAft>
              <a:buFont typeface="Arial" panose="020B0604020202020204" pitchFamily="34" charset="0"/>
              <a:buChar char="•"/>
            </a:pPr>
            <a:r>
              <a:rPr lang="en-US" sz="882" dirty="0"/>
              <a:t>Sugar CRM </a:t>
            </a:r>
          </a:p>
          <a:p>
            <a:pPr marL="210112" indent="-210112">
              <a:spcAft>
                <a:spcPts val="110"/>
              </a:spcAft>
              <a:buFont typeface="Arial" panose="020B0604020202020204" pitchFamily="34" charset="0"/>
              <a:buChar char="•"/>
            </a:pPr>
            <a:r>
              <a:rPr lang="en-US" sz="882" dirty="0"/>
              <a:t>SAP</a:t>
            </a:r>
          </a:p>
          <a:p>
            <a:pPr marL="210112" indent="-210112">
              <a:spcAft>
                <a:spcPts val="110"/>
              </a:spcAft>
              <a:buFont typeface="Arial" panose="020B0604020202020204" pitchFamily="34" charset="0"/>
              <a:buChar char="•"/>
            </a:pPr>
            <a:r>
              <a:rPr lang="en-US" sz="882" dirty="0"/>
              <a:t>Azure Service Bus</a:t>
            </a:r>
          </a:p>
          <a:p>
            <a:pPr marL="210112" indent="-210112">
              <a:spcAft>
                <a:spcPts val="110"/>
              </a:spcAft>
              <a:buFont typeface="Arial" panose="020B0604020202020204" pitchFamily="34" charset="0"/>
              <a:buChar char="•"/>
            </a:pPr>
            <a:r>
              <a:rPr lang="en-US" sz="882" dirty="0"/>
              <a:t>Azure Storage</a:t>
            </a:r>
          </a:p>
          <a:p>
            <a:pPr marL="210112" indent="-210112">
              <a:spcAft>
                <a:spcPts val="110"/>
              </a:spcAft>
              <a:buFont typeface="Arial" panose="020B0604020202020204" pitchFamily="34" charset="0"/>
              <a:buChar char="•"/>
            </a:pPr>
            <a:r>
              <a:rPr lang="en-US" sz="882" dirty="0"/>
              <a:t>Timer / Recurrence</a:t>
            </a:r>
          </a:p>
          <a:p>
            <a:pPr marL="210112" indent="-210112">
              <a:spcAft>
                <a:spcPts val="110"/>
              </a:spcAft>
              <a:buFont typeface="Arial" panose="020B0604020202020204" pitchFamily="34" charset="0"/>
              <a:buChar char="•"/>
            </a:pPr>
            <a:r>
              <a:rPr lang="en-US" sz="882" dirty="0" err="1"/>
              <a:t>Twilio</a:t>
            </a:r>
            <a:endParaRPr lang="en-US" sz="882" dirty="0"/>
          </a:p>
          <a:p>
            <a:pPr marL="210112" indent="-210112">
              <a:spcAft>
                <a:spcPts val="110"/>
              </a:spcAft>
              <a:buFont typeface="Arial" panose="020B0604020202020204" pitchFamily="34" charset="0"/>
              <a:buChar char="•"/>
            </a:pPr>
            <a:r>
              <a:rPr lang="en-US" sz="882" dirty="0"/>
              <a:t>Twitter</a:t>
            </a:r>
          </a:p>
          <a:p>
            <a:pPr marL="210112" indent="-210112">
              <a:spcAft>
                <a:spcPts val="110"/>
              </a:spcAft>
              <a:buFont typeface="Arial" panose="020B0604020202020204" pitchFamily="34" charset="0"/>
              <a:buChar char="•"/>
            </a:pPr>
            <a:r>
              <a:rPr lang="en-US" sz="882" dirty="0"/>
              <a:t>IBM DB2 </a:t>
            </a:r>
          </a:p>
          <a:p>
            <a:pPr marL="210112" indent="-210112">
              <a:spcAft>
                <a:spcPts val="110"/>
              </a:spcAft>
              <a:buFont typeface="Arial" panose="020B0604020202020204" pitchFamily="34" charset="0"/>
              <a:buChar char="•"/>
            </a:pPr>
            <a:r>
              <a:rPr lang="en-US" sz="882" dirty="0"/>
              <a:t>Informix</a:t>
            </a:r>
          </a:p>
          <a:p>
            <a:pPr marL="210112" indent="-210112">
              <a:spcAft>
                <a:spcPts val="110"/>
              </a:spcAft>
              <a:buFont typeface="Arial" panose="020B0604020202020204" pitchFamily="34" charset="0"/>
              <a:buChar char="•"/>
            </a:pPr>
            <a:r>
              <a:rPr lang="en-US" sz="882" dirty="0" err="1"/>
              <a:t>Websphere</a:t>
            </a:r>
            <a:r>
              <a:rPr lang="en-US" sz="882" dirty="0"/>
              <a:t> MQ</a:t>
            </a:r>
          </a:p>
          <a:p>
            <a:pPr marL="210112" indent="-210112">
              <a:spcAft>
                <a:spcPts val="110"/>
              </a:spcAft>
              <a:buFont typeface="Arial" panose="020B0604020202020204" pitchFamily="34" charset="0"/>
              <a:buChar char="•"/>
            </a:pPr>
            <a:r>
              <a:rPr lang="en-US" sz="882" dirty="0"/>
              <a:t>Azure Web Jobs</a:t>
            </a:r>
          </a:p>
          <a:p>
            <a:pPr marL="210112" indent="-210112">
              <a:spcAft>
                <a:spcPts val="110"/>
              </a:spcAft>
              <a:buFont typeface="Arial" panose="020B0604020202020204" pitchFamily="34" charset="0"/>
              <a:buChar char="•"/>
            </a:pPr>
            <a:r>
              <a:rPr lang="en-US" sz="882" dirty="0"/>
              <a:t>Yammer</a:t>
            </a:r>
          </a:p>
          <a:p>
            <a:pPr marL="210112" indent="-210112">
              <a:spcAft>
                <a:spcPts val="110"/>
              </a:spcAft>
              <a:buFont typeface="Arial" panose="020B0604020202020204" pitchFamily="34" charset="0"/>
              <a:buChar char="•"/>
            </a:pPr>
            <a:r>
              <a:rPr lang="en-US" sz="882" dirty="0"/>
              <a:t>Dynamics CRM</a:t>
            </a:r>
          </a:p>
          <a:p>
            <a:pPr marL="210112" indent="-210112">
              <a:spcAft>
                <a:spcPts val="110"/>
              </a:spcAft>
              <a:buFont typeface="Arial" panose="020B0604020202020204" pitchFamily="34" charset="0"/>
              <a:buChar char="•"/>
            </a:pPr>
            <a:r>
              <a:rPr lang="en-US" sz="882" dirty="0"/>
              <a:t>Dynamics AX</a:t>
            </a:r>
          </a:p>
          <a:p>
            <a:pPr marL="210112" indent="-210112">
              <a:spcAft>
                <a:spcPts val="110"/>
              </a:spcAft>
              <a:buFont typeface="Arial" panose="020B0604020202020204" pitchFamily="34" charset="0"/>
              <a:buChar char="•"/>
            </a:pPr>
            <a:r>
              <a:rPr lang="en-US" sz="882" dirty="0"/>
              <a:t>Hybrid Connectivity</a:t>
            </a:r>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a:p>
            <a:pPr marL="210112" indent="-210112">
              <a:spcAft>
                <a:spcPts val="110"/>
              </a:spcAft>
              <a:buFont typeface="Arial" panose="020B0604020202020204" pitchFamily="34" charset="0"/>
              <a:buChar char="•"/>
            </a:pPr>
            <a:endParaRPr lang="en-US" sz="882" dirty="0"/>
          </a:p>
        </p:txBody>
      </p:sp>
      <p:sp>
        <p:nvSpPr>
          <p:cNvPr id="4" name="Rectangle 3"/>
          <p:cNvSpPr/>
          <p:nvPr/>
        </p:nvSpPr>
        <p:spPr>
          <a:xfrm>
            <a:off x="407616" y="3650673"/>
            <a:ext cx="1313114" cy="1119474"/>
          </a:xfrm>
          <a:prstGeom prst="rect">
            <a:avLst/>
          </a:prstGeom>
        </p:spPr>
        <p:txBody>
          <a:bodyPr wrap="square">
            <a:spAutoFit/>
          </a:bodyPr>
          <a:lstStyle/>
          <a:p>
            <a:pPr marL="210112" indent="-210112">
              <a:spcAft>
                <a:spcPts val="110"/>
              </a:spcAft>
              <a:buFont typeface="Arial" panose="020B0604020202020204" pitchFamily="34" charset="0"/>
              <a:buChar char="•"/>
            </a:pPr>
            <a:r>
              <a:rPr lang="en-US" sz="882" dirty="0"/>
              <a:t>HTTP, HTTPS </a:t>
            </a:r>
          </a:p>
          <a:p>
            <a:pPr marL="210112" indent="-210112">
              <a:spcAft>
                <a:spcPts val="110"/>
              </a:spcAft>
              <a:buFont typeface="Arial" panose="020B0604020202020204" pitchFamily="34" charset="0"/>
              <a:buChar char="•"/>
            </a:pPr>
            <a:r>
              <a:rPr lang="en-US" sz="882" dirty="0"/>
              <a:t>File</a:t>
            </a:r>
          </a:p>
          <a:p>
            <a:pPr marL="210112" indent="-210112">
              <a:spcAft>
                <a:spcPts val="110"/>
              </a:spcAft>
              <a:buFont typeface="Arial" panose="020B0604020202020204" pitchFamily="34" charset="0"/>
              <a:buChar char="•"/>
            </a:pPr>
            <a:r>
              <a:rPr lang="en-US" sz="882" dirty="0"/>
              <a:t>Flat File</a:t>
            </a:r>
          </a:p>
          <a:p>
            <a:pPr marL="210112" indent="-210112">
              <a:spcAft>
                <a:spcPts val="110"/>
              </a:spcAft>
              <a:buFont typeface="Arial" panose="020B0604020202020204" pitchFamily="34" charset="0"/>
              <a:buChar char="•"/>
            </a:pPr>
            <a:r>
              <a:rPr lang="en-US" sz="882" dirty="0"/>
              <a:t>FTP, SFTP</a:t>
            </a:r>
          </a:p>
          <a:p>
            <a:pPr marL="210112" indent="-210112">
              <a:spcAft>
                <a:spcPts val="110"/>
              </a:spcAft>
              <a:buFont typeface="Arial" panose="020B0604020202020204" pitchFamily="34" charset="0"/>
              <a:buChar char="•"/>
            </a:pPr>
            <a:r>
              <a:rPr lang="en-US" sz="882" dirty="0"/>
              <a:t>POP3/IMAP</a:t>
            </a:r>
          </a:p>
          <a:p>
            <a:pPr marL="210112" indent="-210112">
              <a:spcAft>
                <a:spcPts val="110"/>
              </a:spcAft>
              <a:buFont typeface="Arial" panose="020B0604020202020204" pitchFamily="34" charset="0"/>
              <a:buChar char="•"/>
            </a:pPr>
            <a:r>
              <a:rPr lang="en-US" sz="882" dirty="0"/>
              <a:t>SMTP</a:t>
            </a:r>
          </a:p>
          <a:p>
            <a:pPr marL="210112" indent="-210112">
              <a:spcAft>
                <a:spcPts val="110"/>
              </a:spcAft>
              <a:buFont typeface="Arial" panose="020B0604020202020204" pitchFamily="34" charset="0"/>
              <a:buChar char="•"/>
            </a:pPr>
            <a:r>
              <a:rPr lang="en-US" sz="882" dirty="0"/>
              <a:t>SOAP + WCF</a:t>
            </a:r>
          </a:p>
        </p:txBody>
      </p:sp>
      <p:sp>
        <p:nvSpPr>
          <p:cNvPr id="7" name="Rectangle 6"/>
          <p:cNvSpPr/>
          <p:nvPr/>
        </p:nvSpPr>
        <p:spPr>
          <a:xfrm>
            <a:off x="2118178" y="3650673"/>
            <a:ext cx="2907040" cy="1150332"/>
          </a:xfrm>
          <a:prstGeom prst="rect">
            <a:avLst/>
          </a:prstGeom>
        </p:spPr>
        <p:txBody>
          <a:bodyPr wrap="square" numCol="2">
            <a:spAutoFit/>
          </a:bodyPr>
          <a:lstStyle/>
          <a:p>
            <a:pPr marL="210112" indent="-210112">
              <a:spcAft>
                <a:spcPts val="110"/>
              </a:spcAft>
              <a:buFont typeface="Arial" panose="020B0604020202020204" pitchFamily="34" charset="0"/>
              <a:buChar char="•"/>
            </a:pPr>
            <a:r>
              <a:rPr lang="en-US" sz="882" dirty="0"/>
              <a:t>Batching / </a:t>
            </a:r>
            <a:r>
              <a:rPr lang="en-US" sz="882" dirty="0" err="1"/>
              <a:t>Debatching</a:t>
            </a:r>
            <a:endParaRPr lang="en-US" sz="882" dirty="0"/>
          </a:p>
          <a:p>
            <a:pPr marL="210112" indent="-210112">
              <a:spcAft>
                <a:spcPts val="110"/>
              </a:spcAft>
              <a:buFont typeface="Arial" panose="020B0604020202020204" pitchFamily="34" charset="0"/>
              <a:buChar char="•"/>
            </a:pPr>
            <a:r>
              <a:rPr lang="en-US" sz="882" dirty="0"/>
              <a:t>Validate</a:t>
            </a:r>
          </a:p>
          <a:p>
            <a:pPr marL="210112" indent="-210112">
              <a:spcAft>
                <a:spcPts val="110"/>
              </a:spcAft>
              <a:buFont typeface="Arial" panose="020B0604020202020204" pitchFamily="34" charset="0"/>
              <a:buChar char="•"/>
            </a:pPr>
            <a:r>
              <a:rPr lang="en-US" sz="882" dirty="0"/>
              <a:t>Extract (XPath)</a:t>
            </a:r>
          </a:p>
          <a:p>
            <a:pPr marL="210112" indent="-210112">
              <a:spcAft>
                <a:spcPts val="110"/>
              </a:spcAft>
              <a:buFont typeface="Arial" panose="020B0604020202020204" pitchFamily="34" charset="0"/>
              <a:buChar char="•"/>
            </a:pPr>
            <a:r>
              <a:rPr lang="en-US" sz="882" dirty="0"/>
              <a:t>Transform (+Mapper)</a:t>
            </a:r>
          </a:p>
          <a:p>
            <a:pPr marL="210112" indent="-210112">
              <a:spcAft>
                <a:spcPts val="110"/>
              </a:spcAft>
              <a:buFont typeface="Arial" panose="020B0604020202020204" pitchFamily="34" charset="0"/>
              <a:buChar char="•"/>
            </a:pPr>
            <a:r>
              <a:rPr lang="en-US" sz="882" dirty="0"/>
              <a:t>Convert (XML-JSON)</a:t>
            </a:r>
          </a:p>
          <a:p>
            <a:pPr marL="210112" indent="-210112">
              <a:spcAft>
                <a:spcPts val="110"/>
              </a:spcAft>
              <a:buFont typeface="Arial" panose="020B0604020202020204" pitchFamily="34" charset="0"/>
              <a:buChar char="•"/>
            </a:pPr>
            <a:r>
              <a:rPr lang="en-US" sz="882" dirty="0"/>
              <a:t>Convert (XML-FF)</a:t>
            </a:r>
          </a:p>
          <a:p>
            <a:pPr marL="210112" indent="-210112">
              <a:spcAft>
                <a:spcPts val="110"/>
              </a:spcAft>
              <a:buFont typeface="Arial" panose="020B0604020202020204" pitchFamily="34" charset="0"/>
              <a:buChar char="•"/>
            </a:pPr>
            <a:r>
              <a:rPr lang="en-US" sz="882" dirty="0"/>
              <a:t>X12</a:t>
            </a:r>
          </a:p>
          <a:p>
            <a:pPr marL="210112" indent="-210112">
              <a:spcAft>
                <a:spcPts val="110"/>
              </a:spcAft>
              <a:buFont typeface="Arial" panose="020B0604020202020204" pitchFamily="34" charset="0"/>
              <a:buChar char="•"/>
            </a:pPr>
            <a:r>
              <a:rPr lang="en-US" sz="882" dirty="0"/>
              <a:t>EDIFACT</a:t>
            </a:r>
          </a:p>
          <a:p>
            <a:pPr marL="210112" indent="-210112">
              <a:spcAft>
                <a:spcPts val="110"/>
              </a:spcAft>
              <a:buFont typeface="Arial" panose="020B0604020202020204" pitchFamily="34" charset="0"/>
              <a:buChar char="•"/>
            </a:pPr>
            <a:r>
              <a:rPr lang="en-US" sz="882" dirty="0"/>
              <a:t>AS2</a:t>
            </a:r>
          </a:p>
          <a:p>
            <a:pPr marL="210112" indent="-210112">
              <a:spcAft>
                <a:spcPts val="110"/>
              </a:spcAft>
              <a:buFont typeface="Arial" panose="020B0604020202020204" pitchFamily="34" charset="0"/>
              <a:buChar char="•"/>
            </a:pPr>
            <a:r>
              <a:rPr lang="en-US" sz="882" dirty="0"/>
              <a:t>TPMOM</a:t>
            </a:r>
          </a:p>
          <a:p>
            <a:pPr marL="210112" indent="-210112">
              <a:spcAft>
                <a:spcPts val="110"/>
              </a:spcAft>
              <a:buFont typeface="Arial" panose="020B0604020202020204" pitchFamily="34" charset="0"/>
              <a:buChar char="•"/>
            </a:pPr>
            <a:r>
              <a:rPr lang="en-US" sz="882" dirty="0"/>
              <a:t>Rules Engine</a:t>
            </a:r>
          </a:p>
        </p:txBody>
      </p:sp>
      <p:sp>
        <p:nvSpPr>
          <p:cNvPr id="8" name="Rectangle 7"/>
          <p:cNvSpPr/>
          <p:nvPr/>
        </p:nvSpPr>
        <p:spPr>
          <a:xfrm>
            <a:off x="362216" y="1009526"/>
            <a:ext cx="1037272" cy="275717"/>
          </a:xfrm>
          <a:prstGeom prst="rect">
            <a:avLst/>
          </a:prstGeom>
        </p:spPr>
        <p:txBody>
          <a:bodyPr wrap="none">
            <a:spAutoFit/>
          </a:bodyPr>
          <a:lstStyle/>
          <a:p>
            <a:pPr>
              <a:lnSpc>
                <a:spcPct val="90000"/>
              </a:lnSpc>
            </a:pPr>
            <a:r>
              <a:rPr lang="en-US" sz="1324" dirty="0"/>
              <a:t>Connectors</a:t>
            </a:r>
            <a:endParaRPr lang="en-US" sz="1765" dirty="0"/>
          </a:p>
        </p:txBody>
      </p:sp>
      <p:sp>
        <p:nvSpPr>
          <p:cNvPr id="10" name="Rectangle 9"/>
          <p:cNvSpPr/>
          <p:nvPr/>
        </p:nvSpPr>
        <p:spPr>
          <a:xfrm>
            <a:off x="362216" y="3351158"/>
            <a:ext cx="883190" cy="296107"/>
          </a:xfrm>
          <a:prstGeom prst="rect">
            <a:avLst/>
          </a:prstGeom>
        </p:spPr>
        <p:txBody>
          <a:bodyPr wrap="none">
            <a:spAutoFit/>
          </a:bodyPr>
          <a:lstStyle/>
          <a:p>
            <a:r>
              <a:rPr lang="en-US" sz="1324" dirty="0"/>
              <a:t>Protocols</a:t>
            </a:r>
          </a:p>
        </p:txBody>
      </p:sp>
      <p:sp>
        <p:nvSpPr>
          <p:cNvPr id="11" name="Rectangle 10"/>
          <p:cNvSpPr/>
          <p:nvPr/>
        </p:nvSpPr>
        <p:spPr>
          <a:xfrm>
            <a:off x="2079911" y="3371525"/>
            <a:ext cx="1337226" cy="275717"/>
          </a:xfrm>
          <a:prstGeom prst="rect">
            <a:avLst/>
          </a:prstGeom>
        </p:spPr>
        <p:txBody>
          <a:bodyPr wrap="none">
            <a:spAutoFit/>
          </a:bodyPr>
          <a:lstStyle/>
          <a:p>
            <a:pPr>
              <a:lnSpc>
                <a:spcPct val="90000"/>
              </a:lnSpc>
            </a:pPr>
            <a:r>
              <a:rPr lang="en-US" sz="1324" dirty="0"/>
              <a:t>BizTalk Services</a:t>
            </a:r>
            <a:endParaRPr lang="en-US" sz="1765" dirty="0"/>
          </a:p>
        </p:txBody>
      </p:sp>
      <p:sp>
        <p:nvSpPr>
          <p:cNvPr id="14" name="Title 1"/>
          <p:cNvSpPr>
            <a:spLocks noGrp="1"/>
          </p:cNvSpPr>
          <p:nvPr>
            <p:ph type="title"/>
          </p:nvPr>
        </p:nvSpPr>
        <p:spPr>
          <a:xfrm>
            <a:off x="342198" y="300490"/>
            <a:ext cx="4632187" cy="452560"/>
          </a:xfrm>
        </p:spPr>
        <p:txBody>
          <a:bodyPr anchor="ctr"/>
          <a:lstStyle/>
          <a:p>
            <a:pPr>
              <a:lnSpc>
                <a:spcPct val="100000"/>
              </a:lnSpc>
            </a:pPr>
            <a:r>
              <a:rPr lang="en-US" sz="2941" dirty="0">
                <a:solidFill>
                  <a:schemeClr val="bg1"/>
                </a:solidFill>
              </a:rPr>
              <a:t>Built-in API Connectors</a:t>
            </a:r>
            <a:endParaRPr lang="en-US" sz="2941" dirty="0">
              <a:solidFill>
                <a:schemeClr val="tx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0969" y="338597"/>
            <a:ext cx="502278" cy="502278"/>
          </a:xfrm>
          <a:prstGeom prst="rect">
            <a:avLst/>
          </a:prstGeom>
        </p:spPr>
      </p:pic>
    </p:spTree>
    <p:extLst>
      <p:ext uri="{BB962C8B-B14F-4D97-AF65-F5344CB8AC3E}">
        <p14:creationId xmlns:p14="http://schemas.microsoft.com/office/powerpoint/2010/main" val="48203283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Walkthrough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82" y="1003007"/>
            <a:ext cx="5826761" cy="31818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204" y="778901"/>
            <a:ext cx="5602655" cy="39460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251" y="607272"/>
            <a:ext cx="5658682" cy="39733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600" y="722874"/>
            <a:ext cx="5682203" cy="400208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2688" y="123336"/>
            <a:ext cx="5109659" cy="489746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811" y="427031"/>
            <a:ext cx="6569428" cy="474701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300" y="483059"/>
            <a:ext cx="6334479" cy="4500537"/>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9387" y="208016"/>
            <a:ext cx="6167914" cy="4925456"/>
          </a:xfrm>
          <a:prstGeom prst="rect">
            <a:avLst/>
          </a:prstGeom>
        </p:spPr>
      </p:pic>
      <p:sp>
        <p:nvSpPr>
          <p:cNvPr id="14" name="Round Single Corner Rectangle 13"/>
          <p:cNvSpPr/>
          <p:nvPr/>
        </p:nvSpPr>
        <p:spPr bwMode="auto">
          <a:xfrm>
            <a:off x="866744" y="2653592"/>
            <a:ext cx="7412254" cy="784689"/>
          </a:xfrm>
          <a:prstGeom prst="round1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2647" dirty="0">
                <a:gradFill>
                  <a:gsLst>
                    <a:gs pos="0">
                      <a:srgbClr val="FFFFFF"/>
                    </a:gs>
                    <a:gs pos="100000">
                      <a:srgbClr val="FFFFFF"/>
                    </a:gs>
                  </a:gsLst>
                  <a:lin ang="5400000" scaled="0"/>
                </a:gradFill>
              </a:rPr>
              <a:t>https://www.youtube.com/watch?v=ZchrbiNa5Jw</a:t>
            </a:r>
          </a:p>
        </p:txBody>
      </p:sp>
    </p:spTree>
    <p:extLst>
      <p:ext uri="{BB962C8B-B14F-4D97-AF65-F5344CB8AC3E}">
        <p14:creationId xmlns:p14="http://schemas.microsoft.com/office/powerpoint/2010/main" val="127653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Analysis</a:t>
            </a:r>
          </a:p>
        </p:txBody>
      </p:sp>
      <p:sp>
        <p:nvSpPr>
          <p:cNvPr id="4" name="TextBox 3"/>
          <p:cNvSpPr txBox="1"/>
          <p:nvPr/>
        </p:nvSpPr>
        <p:spPr>
          <a:xfrm>
            <a:off x="370009" y="1003006"/>
            <a:ext cx="4482124" cy="4025786"/>
          </a:xfrm>
          <a:prstGeom prst="rect">
            <a:avLst/>
          </a:prstGeom>
          <a:noFill/>
        </p:spPr>
        <p:txBody>
          <a:bodyPr wrap="square" lIns="134464" tIns="107571" rIns="134464" bIns="107571" rtlCol="0">
            <a:spAutoFit/>
          </a:bodyPr>
          <a:lstStyle/>
          <a:p>
            <a:pPr>
              <a:spcAft>
                <a:spcPts val="441"/>
              </a:spcAft>
            </a:pPr>
            <a:r>
              <a:rPr lang="en-US" sz="2647" dirty="0">
                <a:solidFill>
                  <a:schemeClr val="tx2">
                    <a:lumMod val="50000"/>
                  </a:schemeClr>
                </a:solidFill>
              </a:rPr>
              <a:t>MAP Toolkit</a:t>
            </a:r>
          </a:p>
          <a:p>
            <a:r>
              <a:rPr lang="en-US" sz="1765" b="1" dirty="0">
                <a:solidFill>
                  <a:schemeClr val="tx2">
                    <a:lumMod val="50000"/>
                  </a:schemeClr>
                </a:solidFill>
              </a:rPr>
              <a:t>Accelerate your migration to the Windows Azure Platform</a:t>
            </a:r>
          </a:p>
          <a:p>
            <a:r>
              <a:rPr lang="en-US" sz="1471" dirty="0">
                <a:solidFill>
                  <a:schemeClr val="tx2">
                    <a:lumMod val="50000"/>
                  </a:schemeClr>
                </a:solidFill>
              </a:rPr>
              <a:t>The </a:t>
            </a:r>
            <a:r>
              <a:rPr lang="en-US" sz="1471" dirty="0">
                <a:solidFill>
                  <a:schemeClr val="tx2">
                    <a:lumMod val="50000"/>
                  </a:schemeClr>
                </a:solidFill>
                <a:hlinkClick r:id="rId3"/>
              </a:rPr>
              <a:t>Microsoft Assessment and Planning (MAP) Toolkit</a:t>
            </a:r>
            <a:r>
              <a:rPr lang="en-US" sz="1471" dirty="0">
                <a:solidFill>
                  <a:schemeClr val="tx2">
                    <a:lumMod val="50000"/>
                  </a:schemeClr>
                </a:solidFill>
              </a:rPr>
              <a:t> gets your cloud migration planning process going with automated discovery and detailed inventory reporting of web applications, application portfolios, and database readiness for the Windows Azure platform.</a:t>
            </a:r>
          </a:p>
          <a:p>
            <a:endParaRPr lang="en-US" sz="1471" b="1" dirty="0">
              <a:solidFill>
                <a:schemeClr val="tx2">
                  <a:lumMod val="50000"/>
                </a:schemeClr>
              </a:solidFill>
            </a:endParaRPr>
          </a:p>
          <a:p>
            <a:r>
              <a:rPr lang="en-US" sz="1765" b="1" dirty="0">
                <a:solidFill>
                  <a:schemeClr val="tx2">
                    <a:lumMod val="50000"/>
                  </a:schemeClr>
                </a:solidFill>
              </a:rPr>
              <a:t>Catalog all of the applications in your environment:</a:t>
            </a:r>
            <a:br>
              <a:rPr lang="en-US" sz="1471" dirty="0">
                <a:solidFill>
                  <a:schemeClr val="tx2">
                    <a:lumMod val="50000"/>
                  </a:schemeClr>
                </a:solidFill>
              </a:rPr>
            </a:br>
            <a:r>
              <a:rPr lang="en-US" sz="1471" dirty="0">
                <a:solidFill>
                  <a:schemeClr val="tx2">
                    <a:lumMod val="50000"/>
                  </a:schemeClr>
                </a:solidFill>
              </a:rPr>
              <a:t>Inventory and report on web application portfolios and SQL Server database instances in your environment.</a:t>
            </a:r>
          </a:p>
        </p:txBody>
      </p:sp>
      <p:pic>
        <p:nvPicPr>
          <p:cNvPr id="3" name="Picture 2"/>
          <p:cNvPicPr>
            <a:picLocks noChangeAspect="1"/>
          </p:cNvPicPr>
          <p:nvPr/>
        </p:nvPicPr>
        <p:blipFill>
          <a:blip r:embed="rId4"/>
          <a:stretch>
            <a:fillRect/>
          </a:stretch>
        </p:blipFill>
        <p:spPr>
          <a:xfrm>
            <a:off x="5188292" y="1003006"/>
            <a:ext cx="3755519" cy="3755519"/>
          </a:xfrm>
          <a:prstGeom prst="rect">
            <a:avLst/>
          </a:prstGeom>
        </p:spPr>
      </p:pic>
    </p:spTree>
    <p:extLst>
      <p:ext uri="{BB962C8B-B14F-4D97-AF65-F5344CB8AC3E}">
        <p14:creationId xmlns:p14="http://schemas.microsoft.com/office/powerpoint/2010/main" val="10991272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563638"/>
            <a:ext cx="3349507" cy="2554545"/>
          </a:xfrm>
          <a:prstGeom prst="rect">
            <a:avLst/>
          </a:prstGeom>
        </p:spPr>
        <p:txBody>
          <a:bodyPr wrap="none">
            <a:spAutoFit/>
          </a:bodyPr>
          <a:lstStyle/>
          <a:p>
            <a:r>
              <a:rPr lang="en-US" sz="1600" dirty="0">
                <a:solidFill>
                  <a:schemeClr val="bg1"/>
                </a:solidFill>
              </a:rPr>
              <a:t>Migrate CloudShop App to Azure– </a:t>
            </a:r>
          </a:p>
          <a:p>
            <a:endParaRPr lang="en-US" sz="1600" dirty="0">
              <a:solidFill>
                <a:schemeClr val="bg1"/>
              </a:solidFill>
            </a:endParaRPr>
          </a:p>
          <a:p>
            <a:pPr marL="342900" indent="-342900">
              <a:buAutoNum type="arabicPeriod"/>
            </a:pPr>
            <a:r>
              <a:rPr lang="en-US" sz="1600" dirty="0">
                <a:solidFill>
                  <a:schemeClr val="bg1"/>
                </a:solidFill>
              </a:rPr>
              <a:t>Virtual Machine…</a:t>
            </a:r>
          </a:p>
          <a:p>
            <a:pPr marL="342900" indent="-342900">
              <a:buAutoNum type="arabicPeriod"/>
            </a:pPr>
            <a:r>
              <a:rPr lang="en-US" sz="1600" dirty="0">
                <a:solidFill>
                  <a:schemeClr val="bg1"/>
                </a:solidFill>
              </a:rPr>
              <a:t>Cloud Services</a:t>
            </a:r>
          </a:p>
          <a:p>
            <a:pPr marL="342900" indent="-342900">
              <a:buAutoNum type="arabicPeriod"/>
            </a:pPr>
            <a:r>
              <a:rPr lang="en-US" sz="1600" dirty="0">
                <a:solidFill>
                  <a:schemeClr val="bg1"/>
                </a:solidFill>
              </a:rPr>
              <a:t>Azure Service Fabric</a:t>
            </a:r>
          </a:p>
          <a:p>
            <a:pPr marL="342900" indent="-342900">
              <a:buFontTx/>
              <a:buAutoNum type="arabicPeriod"/>
            </a:pPr>
            <a:r>
              <a:rPr lang="en-US" sz="1600" dirty="0">
                <a:solidFill>
                  <a:schemeClr val="bg1"/>
                </a:solidFill>
              </a:rPr>
              <a:t>Web Sites</a:t>
            </a:r>
          </a:p>
          <a:p>
            <a:pPr marL="342900" indent="-342900">
              <a:buFontTx/>
              <a:buAutoNum type="arabicPeriod"/>
            </a:pPr>
            <a:r>
              <a:rPr lang="en-US" sz="1600" dirty="0">
                <a:solidFill>
                  <a:schemeClr val="bg1"/>
                </a:solidFill>
              </a:rPr>
              <a:t>Web Site Migration Assistant</a:t>
            </a:r>
          </a:p>
          <a:p>
            <a:pPr marL="342900" indent="-342900">
              <a:buFontTx/>
              <a:buAutoNum type="arabicPeriod"/>
            </a:pPr>
            <a:r>
              <a:rPr lang="en-US" sz="1600" dirty="0">
                <a:solidFill>
                  <a:schemeClr val="bg1"/>
                </a:solidFill>
              </a:rPr>
              <a:t>Map Tool Kit</a:t>
            </a:r>
            <a:endParaRPr lang="pt-BR" sz="1600" dirty="0">
              <a:solidFill>
                <a:schemeClr val="bg1"/>
              </a:solidFill>
            </a:endParaRPr>
          </a:p>
          <a:p>
            <a:pPr marL="342900" indent="-342900">
              <a:buAutoNum type="arabicPeriod"/>
            </a:pPr>
            <a:endParaRPr lang="en-US" sz="1600" dirty="0">
              <a:solidFill>
                <a:schemeClr val="bg1"/>
              </a:solidFill>
            </a:endParaRPr>
          </a:p>
          <a:p>
            <a:pPr marL="342900" indent="-342900">
              <a:buAutoNum type="arabicPeriod"/>
            </a:pPr>
            <a:endParaRPr lang="pt-BR" sz="1600" dirty="0">
              <a:solidFill>
                <a:schemeClr val="bg1"/>
              </a:solidFill>
              <a:latin typeface="+mj-lt"/>
            </a:endParaRPr>
          </a:p>
        </p:txBody>
      </p:sp>
    </p:spTree>
    <p:extLst>
      <p:ext uri="{BB962C8B-B14F-4D97-AF65-F5344CB8AC3E}">
        <p14:creationId xmlns:p14="http://schemas.microsoft.com/office/powerpoint/2010/main" val="21418134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1520" y="1942725"/>
            <a:ext cx="8423524" cy="738664"/>
          </a:xfrm>
        </p:spPr>
        <p:txBody>
          <a:bodyPr/>
          <a:lstStyle/>
          <a:p>
            <a:pPr algn="ctr"/>
            <a:r>
              <a:rPr lang="en-US" sz="6000" dirty="0"/>
              <a:t>The Future of </a:t>
            </a:r>
            <a:r>
              <a:rPr lang="en-US" sz="6000" dirty="0" err="1"/>
              <a:t>PaaS</a:t>
            </a:r>
            <a:endParaRPr lang="en-US" sz="6000" dirty="0"/>
          </a:p>
        </p:txBody>
      </p:sp>
    </p:spTree>
    <p:extLst>
      <p:ext uri="{BB962C8B-B14F-4D97-AF65-F5344CB8AC3E}">
        <p14:creationId xmlns:p14="http://schemas.microsoft.com/office/powerpoint/2010/main" val="582855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443198"/>
          </a:xfrm>
        </p:spPr>
        <p:txBody>
          <a:bodyPr/>
          <a:lstStyle/>
          <a:p>
            <a:r>
              <a:rPr lang="es-ES" sz="3200" err="1"/>
              <a:t>Scenario</a:t>
            </a:r>
            <a:r>
              <a:rPr lang="es-ES" sz="3200"/>
              <a:t> </a:t>
            </a:r>
            <a:r>
              <a:rPr lang="es-ES" sz="3200" dirty="0"/>
              <a:t>– </a:t>
            </a:r>
            <a:r>
              <a:rPr lang="es-ES" sz="3200" err="1"/>
              <a:t>Migrating</a:t>
            </a:r>
            <a:r>
              <a:rPr lang="es-ES" sz="3200"/>
              <a:t> </a:t>
            </a:r>
            <a:r>
              <a:rPr lang="es-ES" sz="3200" err="1"/>
              <a:t>an</a:t>
            </a:r>
            <a:r>
              <a:rPr lang="es-ES" sz="3200"/>
              <a:t> App to </a:t>
            </a:r>
            <a:r>
              <a:rPr lang="es-ES" sz="3200" err="1"/>
              <a:t>Azure</a:t>
            </a:r>
            <a:endParaRPr lang="en-US" sz="3200" dirty="0">
              <a:solidFill>
                <a:schemeClr val="tx1"/>
              </a:solidFill>
            </a:endParaRPr>
          </a:p>
        </p:txBody>
      </p:sp>
      <p:sp>
        <p:nvSpPr>
          <p:cNvPr id="3" name="Rectangle 2"/>
          <p:cNvSpPr/>
          <p:nvPr/>
        </p:nvSpPr>
        <p:spPr>
          <a:xfrm>
            <a:off x="251520" y="987574"/>
            <a:ext cx="8712968" cy="1477328"/>
          </a:xfrm>
          <a:prstGeom prst="rect">
            <a:avLst/>
          </a:prstGeom>
        </p:spPr>
        <p:txBody>
          <a:bodyPr wrap="square">
            <a:spAutoFit/>
          </a:bodyPr>
          <a:lstStyle/>
          <a:p>
            <a:r>
              <a:rPr lang="en-US" b="1" dirty="0"/>
              <a:t>Contoso Challenges</a:t>
            </a:r>
          </a:p>
          <a:p>
            <a:r>
              <a:rPr lang="en-US" sz="1200" dirty="0"/>
              <a:t>Contoso faces several challenges. Currently, deploying new on-premises applications takes too long, considering how quickly its business changes and how efficient its competitors are. The timeframe for acquiring, provisioning, and deploying even a simple application can be at least several weeks. No matter the application's complexity, requirements must be analyzed, procurement processes must be initiated, requests for proposals may need to be sent to vendors, networks must be configured, and so on. Contoso must be able to respond to its customers' demands more rapidly than the current procedures allow.</a:t>
            </a:r>
            <a:endParaRPr lang="en-US" sz="1200" dirty="0">
              <a:effectLst/>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79712" y="2244964"/>
            <a:ext cx="3384376" cy="2878769"/>
          </a:xfrm>
          <a:prstGeom prst="rect">
            <a:avLst/>
          </a:prstGeom>
        </p:spPr>
      </p:pic>
      <p:sp>
        <p:nvSpPr>
          <p:cNvPr id="4" name="Rectangle 3"/>
          <p:cNvSpPr/>
          <p:nvPr/>
        </p:nvSpPr>
        <p:spPr bwMode="auto">
          <a:xfrm>
            <a:off x="1716129" y="2244964"/>
            <a:ext cx="2808312" cy="2703050"/>
          </a:xfrm>
          <a:prstGeom prst="rect">
            <a:avLst/>
          </a:prstGeom>
          <a:solidFill>
            <a:schemeClr val="accent6">
              <a:alpha val="24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 name="Straight Arrow Connector 5"/>
          <p:cNvCxnSpPr/>
          <p:nvPr/>
        </p:nvCxnSpPr>
        <p:spPr>
          <a:xfrm flipV="1">
            <a:off x="683568" y="3867894"/>
            <a:ext cx="2304256" cy="6480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7190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1520" y="1444127"/>
            <a:ext cx="8423524" cy="1237262"/>
          </a:xfrm>
        </p:spPr>
        <p:txBody>
          <a:bodyPr/>
          <a:lstStyle/>
          <a:p>
            <a:pPr algn="ctr"/>
            <a:r>
              <a:rPr lang="en-US" sz="6000" dirty="0"/>
              <a:t>Database Migration</a:t>
            </a:r>
          </a:p>
          <a:p>
            <a:pPr algn="ctr"/>
            <a:r>
              <a:rPr lang="en-US" sz="2800" dirty="0"/>
              <a:t>We shall be talking on this in next session….</a:t>
            </a:r>
            <a:endParaRPr lang="en-US" sz="6000" dirty="0"/>
          </a:p>
        </p:txBody>
      </p:sp>
    </p:spTree>
    <p:extLst>
      <p:ext uri="{BB962C8B-B14F-4D97-AF65-F5344CB8AC3E}">
        <p14:creationId xmlns:p14="http://schemas.microsoft.com/office/powerpoint/2010/main" val="29754620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2545" y="2221551"/>
            <a:ext cx="5636696" cy="553998"/>
          </a:xfrm>
        </p:spPr>
        <p:txBody>
          <a:bodyPr/>
          <a:lstStyle/>
          <a:p>
            <a:r>
              <a:rPr lang="en-US" sz="4500" dirty="0">
                <a:solidFill>
                  <a:schemeClr val="accent1"/>
                </a:solidFill>
              </a:rPr>
              <a:t>Q &amp; A</a:t>
            </a:r>
            <a:endParaRPr lang="en-US" dirty="0"/>
          </a:p>
        </p:txBody>
      </p:sp>
    </p:spTree>
    <p:extLst>
      <p:ext uri="{BB962C8B-B14F-4D97-AF65-F5344CB8AC3E}">
        <p14:creationId xmlns:p14="http://schemas.microsoft.com/office/powerpoint/2010/main" val="2432786843"/>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4" y="172774"/>
            <a:ext cx="6149640" cy="987450"/>
          </a:xfrm>
        </p:spPr>
        <p:txBody>
          <a:bodyPr/>
          <a:lstStyle/>
          <a:p>
            <a:r>
              <a:rPr lang="en-US" dirty="0"/>
              <a:t>Contact Us</a:t>
            </a:r>
            <a:br>
              <a:rPr lang="en-US" dirty="0"/>
            </a:br>
            <a:r>
              <a:rPr lang="en-US" sz="1765" dirty="0"/>
              <a:t>Technical services to help you win more deals, accelerate deployment and increase consumption</a:t>
            </a:r>
            <a:endParaRPr lang="en-US" sz="2059" dirty="0"/>
          </a:p>
        </p:txBody>
      </p:sp>
      <p:grpSp>
        <p:nvGrpSpPr>
          <p:cNvPr id="5" name="Group 4"/>
          <p:cNvGrpSpPr>
            <a:grpSpLocks noChangeAspect="1"/>
          </p:cNvGrpSpPr>
          <p:nvPr/>
        </p:nvGrpSpPr>
        <p:grpSpPr bwMode="auto">
          <a:xfrm>
            <a:off x="-175082" y="478459"/>
            <a:ext cx="4664677" cy="4664677"/>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16" name="Text Placeholder 1"/>
          <p:cNvSpPr txBox="1">
            <a:spLocks/>
          </p:cNvSpPr>
          <p:nvPr>
            <p:custDataLst>
              <p:tags r:id="rId1"/>
            </p:custDataLst>
          </p:nvPr>
        </p:nvSpPr>
        <p:spPr>
          <a:xfrm>
            <a:off x="4640876" y="1347342"/>
            <a:ext cx="4060563" cy="3472489"/>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59" kern="0" dirty="0">
                <a:solidFill>
                  <a:srgbClr val="00188F"/>
                </a:solidFill>
                <a:cs typeface="Segoe UI Semibold" panose="020B0702040204020203" pitchFamily="34" charset="0"/>
              </a:rPr>
              <a:t>Microsoft Azure</a:t>
            </a:r>
          </a:p>
          <a:p>
            <a:pPr marL="0" indent="0">
              <a:spcBef>
                <a:spcPts val="294"/>
              </a:spcBef>
              <a:buNone/>
            </a:pPr>
            <a:r>
              <a:rPr lang="en-US"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US" sz="1324" b="1" kern="0" dirty="0">
                <a:solidFill>
                  <a:srgbClr val="D83B01"/>
                </a:solidFill>
                <a:latin typeface="Segoe UI Semibold" panose="020B0702040204020203" pitchFamily="34" charset="0"/>
                <a:cs typeface="Segoe UI Semibold" panose="020B0702040204020203" pitchFamily="34" charset="0"/>
              </a:rPr>
              <a:t>Azure</a:t>
            </a: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CRM Online</a:t>
            </a:r>
          </a:p>
          <a:p>
            <a:pPr marL="0"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CRMOnline</a:t>
            </a:r>
            <a:endParaRPr lang="en-US" sz="1324" b="1" kern="0" dirty="0">
              <a:solidFill>
                <a:srgbClr val="D83B01"/>
              </a:solidFill>
              <a:latin typeface="Segoe UI Semibold" panose="020B0702040204020203" pitchFamily="34" charset="0"/>
              <a:cs typeface="Segoe UI Semibold" panose="020B0702040204020203" pitchFamily="34" charset="0"/>
            </a:endParaRP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Office 365</a:t>
            </a:r>
          </a:p>
          <a:p>
            <a:pPr marL="0" lvl="1"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O365</a:t>
            </a: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Windows 10 and </a:t>
            </a:r>
            <a:br>
              <a:rPr lang="en-IN" sz="2059" kern="0" dirty="0">
                <a:solidFill>
                  <a:srgbClr val="00188F"/>
                </a:solidFill>
                <a:cs typeface="Segoe UI Semibold" panose="020B0702040204020203" pitchFamily="34" charset="0"/>
              </a:rPr>
            </a:br>
            <a:r>
              <a:rPr lang="en-IN" sz="2059" kern="0" dirty="0">
                <a:solidFill>
                  <a:srgbClr val="00188F"/>
                </a:solidFill>
                <a:cs typeface="Segoe UI Semibold" panose="020B0702040204020203" pitchFamily="34" charset="0"/>
              </a:rPr>
              <a:t>Enterprise Mobility Suite</a:t>
            </a:r>
          </a:p>
          <a:p>
            <a:pPr marL="0" lvl="1"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4640876" y="2084553"/>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640876" y="2891335"/>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40876" y="3760875"/>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388451" y="4024460"/>
            <a:ext cx="3496058" cy="446020"/>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94"/>
              </a:spcBef>
              <a:buNone/>
            </a:pPr>
            <a:r>
              <a:rPr lang="en-IN" sz="1324" kern="0" dirty="0">
                <a:solidFill>
                  <a:srgbClr val="00188F"/>
                </a:solidFill>
                <a:cs typeface="Segoe UI Semibold" panose="020B0702040204020203" pitchFamily="34" charset="0"/>
              </a:rPr>
              <a:t>Learn more about your technical support benefits</a:t>
            </a:r>
          </a:p>
          <a:p>
            <a:pPr marL="0" indent="0">
              <a:spcBef>
                <a:spcPts val="294"/>
              </a:spcBef>
              <a:buNone/>
            </a:pPr>
            <a:r>
              <a:rPr lang="en-US" sz="1324" kern="0" dirty="0">
                <a:solidFill>
                  <a:srgbClr val="505050"/>
                </a:solidFill>
                <a:latin typeface="Segoe UI Semibold" panose="020B0702040204020203" pitchFamily="34" charset="0"/>
                <a:cs typeface="Segoe UI Semibold" panose="020B0702040204020203" pitchFamily="34" charset="0"/>
              </a:rPr>
              <a:t>http://aka.ms/MySupport</a:t>
            </a:r>
            <a:endParaRPr lang="en-US" sz="1324" b="1" kern="0" dirty="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47778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699542"/>
            <a:ext cx="8136904" cy="677108"/>
          </a:xfrm>
          <a:prstGeom prst="rect">
            <a:avLst/>
          </a:prstGeom>
          <a:noFill/>
        </p:spPr>
        <p:txBody>
          <a:bodyPr wrap="square" lIns="0" tIns="0" rIns="0" bIns="0" rtlCol="0">
            <a:spAutoFit/>
          </a:bodyPr>
          <a:lstStyle/>
          <a:p>
            <a:pPr algn="ctr" defTabSz="914355"/>
            <a:r>
              <a:rPr lang="en-US" sz="4400" dirty="0">
                <a:solidFill>
                  <a:srgbClr val="FFFFFF"/>
                </a:solidFill>
                <a:latin typeface="Segoe UI Light" pitchFamily="34" charset="0"/>
              </a:rPr>
              <a:t>Thank You! Gracias! Obrigado!</a:t>
            </a:r>
          </a:p>
        </p:txBody>
      </p:sp>
    </p:spTree>
    <p:extLst>
      <p:ext uri="{BB962C8B-B14F-4D97-AF65-F5344CB8AC3E}">
        <p14:creationId xmlns:p14="http://schemas.microsoft.com/office/powerpoint/2010/main" val="3351009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1520" y="1942725"/>
            <a:ext cx="8423524" cy="738664"/>
          </a:xfrm>
        </p:spPr>
        <p:txBody>
          <a:bodyPr/>
          <a:lstStyle/>
          <a:p>
            <a:pPr algn="ctr"/>
            <a:r>
              <a:rPr lang="en-US" sz="6000" dirty="0"/>
              <a:t>Application Migration</a:t>
            </a:r>
          </a:p>
        </p:txBody>
      </p:sp>
    </p:spTree>
    <p:extLst>
      <p:ext uri="{BB962C8B-B14F-4D97-AF65-F5344CB8AC3E}">
        <p14:creationId xmlns:p14="http://schemas.microsoft.com/office/powerpoint/2010/main" val="4022887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140190"/>
            <a:ext cx="8363938" cy="387798"/>
          </a:xfrm>
        </p:spPr>
        <p:txBody>
          <a:bodyPr/>
          <a:lstStyle/>
          <a:p>
            <a:r>
              <a:rPr lang="en-US" dirty="0"/>
              <a:t>Topics to consider – Top 10 questions</a:t>
            </a:r>
            <a:endParaRPr lang="pt-BR" dirty="0"/>
          </a:p>
        </p:txBody>
      </p:sp>
      <p:graphicFrame>
        <p:nvGraphicFramePr>
          <p:cNvPr id="4" name="Diagram 3"/>
          <p:cNvGraphicFramePr/>
          <p:nvPr>
            <p:extLst>
              <p:ext uri="{D42A27DB-BD31-4B8C-83A1-F6EECF244321}">
                <p14:modId xmlns:p14="http://schemas.microsoft.com/office/powerpoint/2010/main" val="2246314472"/>
              </p:ext>
            </p:extLst>
          </p:nvPr>
        </p:nvGraphicFramePr>
        <p:xfrm>
          <a:off x="539552" y="1203598"/>
          <a:ext cx="7080448" cy="3400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486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ECBFAC7-727D-4908-B1F9-284672AAE4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F070BCA-225A-4631-81C4-7930D017BF2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CCB7209-8510-4DAF-AC1F-FB713C4DCF7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4AC4728A-684E-492B-8996-83FA3B4ACCA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D58F26C-7532-4B7B-BB9D-213612AA898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C25265C-213B-4DE4-8B6C-D95C15F30FF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CC47DBE-22F5-4E06-AD0C-8BCBAA38EF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FDF22EE1-4D8F-45C7-8622-2AD5F795585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331D1A1E-A4A0-4BA8-BA1F-59410113E79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4033EF8-9E6D-4A94-8544-55525312EC7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011924" y="990392"/>
            <a:ext cx="6761980" cy="3962794"/>
            <a:chOff x="1376287" y="1346505"/>
            <a:chExt cx="9196762" cy="5389675"/>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$30</a:t>
              </a:r>
            </a:p>
          </p:txBody>
        </p:sp>
        <p:sp>
          <p:nvSpPr>
            <p:cNvPr id="29" name="TextBox 28"/>
            <p:cNvSpPr txBox="1"/>
            <p:nvPr/>
          </p:nvSpPr>
          <p:spPr>
            <a:xfrm>
              <a:off x="1722137" y="2607395"/>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$25</a:t>
              </a:r>
            </a:p>
          </p:txBody>
        </p:sp>
        <p:sp>
          <p:nvSpPr>
            <p:cNvPr id="30" name="TextBox 29"/>
            <p:cNvSpPr txBox="1"/>
            <p:nvPr/>
          </p:nvSpPr>
          <p:spPr>
            <a:xfrm>
              <a:off x="1722137" y="3335971"/>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$20</a:t>
              </a:r>
            </a:p>
          </p:txBody>
        </p:sp>
        <p:sp>
          <p:nvSpPr>
            <p:cNvPr id="31" name="TextBox 30"/>
            <p:cNvSpPr txBox="1"/>
            <p:nvPr/>
          </p:nvSpPr>
          <p:spPr>
            <a:xfrm>
              <a:off x="1722137" y="4064602"/>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$15</a:t>
              </a:r>
            </a:p>
          </p:txBody>
        </p:sp>
        <p:sp>
          <p:nvSpPr>
            <p:cNvPr id="32" name="TextBox 31"/>
            <p:cNvSpPr txBox="1"/>
            <p:nvPr/>
          </p:nvSpPr>
          <p:spPr>
            <a:xfrm>
              <a:off x="1722137" y="4799989"/>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$10</a:t>
              </a:r>
            </a:p>
          </p:txBody>
        </p:sp>
        <p:sp>
          <p:nvSpPr>
            <p:cNvPr id="33" name="TextBox 32"/>
            <p:cNvSpPr txBox="1"/>
            <p:nvPr/>
          </p:nvSpPr>
          <p:spPr>
            <a:xfrm>
              <a:off x="1722137" y="5528563"/>
              <a:ext cx="295274" cy="166131"/>
            </a:xfrm>
            <a:prstGeom prst="rect">
              <a:avLst/>
            </a:prstGeom>
            <a:noFill/>
          </p:spPr>
          <p:txBody>
            <a:bodyPr wrap="square" lIns="0" tIns="0" rIns="0" bIns="0" rtlCol="0">
              <a:spAutoFit/>
            </a:bodyPr>
            <a:lstStyle/>
            <a:p>
              <a:pPr>
                <a:lnSpc>
                  <a:spcPct val="90000"/>
                </a:lnSpc>
              </a:pPr>
              <a:r>
                <a:rPr lang="en-US" sz="882" spc="-37" dirty="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2008</a:t>
              </a:r>
            </a:p>
          </p:txBody>
        </p:sp>
        <p:sp>
          <p:nvSpPr>
            <p:cNvPr id="48" name="TextBox 47"/>
            <p:cNvSpPr txBox="1"/>
            <p:nvPr/>
          </p:nvSpPr>
          <p:spPr>
            <a:xfrm>
              <a:off x="2983716"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2012</a:t>
              </a:r>
            </a:p>
          </p:txBody>
        </p:sp>
        <p:sp>
          <p:nvSpPr>
            <p:cNvPr id="52" name="TextBox 51"/>
            <p:cNvSpPr txBox="1"/>
            <p:nvPr/>
          </p:nvSpPr>
          <p:spPr>
            <a:xfrm>
              <a:off x="5559561"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2015</a:t>
              </a:r>
            </a:p>
          </p:txBody>
        </p:sp>
        <p:sp>
          <p:nvSpPr>
            <p:cNvPr id="55" name="TextBox 54"/>
            <p:cNvSpPr txBox="1"/>
            <p:nvPr/>
          </p:nvSpPr>
          <p:spPr>
            <a:xfrm>
              <a:off x="7493152"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2016</a:t>
              </a:r>
            </a:p>
          </p:txBody>
        </p:sp>
        <p:sp>
          <p:nvSpPr>
            <p:cNvPr id="56" name="TextBox 55"/>
            <p:cNvSpPr txBox="1"/>
            <p:nvPr/>
          </p:nvSpPr>
          <p:spPr>
            <a:xfrm>
              <a:off x="8141182"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2017</a:t>
              </a:r>
            </a:p>
          </p:txBody>
        </p:sp>
        <p:sp>
          <p:nvSpPr>
            <p:cNvPr id="57" name="TextBox 56"/>
            <p:cNvSpPr txBox="1"/>
            <p:nvPr/>
          </p:nvSpPr>
          <p:spPr>
            <a:xfrm>
              <a:off x="8782656"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31"/>
            </a:xfrm>
            <a:prstGeom prst="rect">
              <a:avLst/>
            </a:prstGeom>
            <a:noFill/>
          </p:spPr>
          <p:txBody>
            <a:bodyPr wrap="square" lIns="0" tIns="0" rIns="0" bIns="0" rtlCol="0">
              <a:spAutoFit/>
            </a:bodyPr>
            <a:lstStyle/>
            <a:p>
              <a:pPr algn="ctr">
                <a:lnSpc>
                  <a:spcPct val="90000"/>
                </a:lnSpc>
              </a:pPr>
              <a:r>
                <a:rPr lang="en-US" sz="882" spc="-37" dirty="0">
                  <a:gradFill>
                    <a:gsLst>
                      <a:gs pos="2917">
                        <a:schemeClr val="tx1"/>
                      </a:gs>
                      <a:gs pos="30000">
                        <a:schemeClr val="tx1"/>
                      </a:gs>
                    </a:gsLst>
                    <a:lin ang="5400000" scaled="0"/>
                  </a:gradFill>
                </a:rPr>
                <a:t>2020</a:t>
              </a:r>
            </a:p>
          </p:txBody>
        </p:sp>
        <p:sp>
          <p:nvSpPr>
            <p:cNvPr id="60" name="TextBox 59"/>
            <p:cNvSpPr txBox="1"/>
            <p:nvPr/>
          </p:nvSpPr>
          <p:spPr>
            <a:xfrm rot="16200000">
              <a:off x="533073" y="3950423"/>
              <a:ext cx="1880291" cy="193864"/>
            </a:xfrm>
            <a:prstGeom prst="rect">
              <a:avLst/>
            </a:prstGeom>
            <a:noFill/>
          </p:spPr>
          <p:txBody>
            <a:bodyPr wrap="square" lIns="0" tIns="0" rIns="0" bIns="0" rtlCol="0">
              <a:spAutoFit/>
            </a:bodyPr>
            <a:lstStyle/>
            <a:p>
              <a:pPr algn="ctr">
                <a:lnSpc>
                  <a:spcPct val="90000"/>
                </a:lnSpc>
              </a:pPr>
              <a:r>
                <a:rPr lang="en-US" sz="1029" spc="-37" dirty="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3" cy="332436"/>
            </a:xfrm>
            <a:prstGeom prst="rect">
              <a:avLst/>
            </a:prstGeom>
            <a:noFill/>
          </p:spPr>
          <p:txBody>
            <a:bodyPr wrap="square" lIns="0" tIns="0" rIns="0" bIns="0" rtlCol="0">
              <a:spAutoFit/>
            </a:bodyPr>
            <a:lstStyle/>
            <a:p>
              <a:pPr algn="ctr">
                <a:lnSpc>
                  <a:spcPct val="90000"/>
                </a:lnSpc>
              </a:pPr>
              <a:r>
                <a:rPr lang="en-US" sz="1765" b="1" spc="-37" dirty="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1" y="890954"/>
            <a:ext cx="9144000" cy="425218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sp>
        <p:nvSpPr>
          <p:cNvPr id="2" name="Title 1"/>
          <p:cNvSpPr>
            <a:spLocks noGrp="1"/>
          </p:cNvSpPr>
          <p:nvPr>
            <p:ph type="title"/>
          </p:nvPr>
        </p:nvSpPr>
        <p:spPr>
          <a:xfrm>
            <a:off x="201930" y="215120"/>
            <a:ext cx="8363938" cy="488788"/>
          </a:xfrm>
        </p:spPr>
        <p:txBody>
          <a:bodyPr/>
          <a:lstStyle/>
          <a:p>
            <a:r>
              <a:rPr lang="en-US" sz="3529" dirty="0"/>
              <a:t>Why </a:t>
            </a:r>
            <a:r>
              <a:rPr lang="en-US" sz="3529"/>
              <a:t>consider the cloud</a:t>
            </a:r>
            <a:r>
              <a:rPr lang="en-US" sz="3529" dirty="0"/>
              <a:t>?</a:t>
            </a:r>
          </a:p>
        </p:txBody>
      </p:sp>
      <p:grpSp>
        <p:nvGrpSpPr>
          <p:cNvPr id="71" name="Group 70"/>
          <p:cNvGrpSpPr/>
          <p:nvPr/>
        </p:nvGrpSpPr>
        <p:grpSpPr>
          <a:xfrm>
            <a:off x="5679441" y="1563273"/>
            <a:ext cx="2620655" cy="2673750"/>
            <a:chOff x="7724433" y="2125663"/>
            <a:chExt cx="3564273" cy="3636485"/>
          </a:xfrm>
        </p:grpSpPr>
        <p:sp>
          <p:nvSpPr>
            <p:cNvPr id="6" name="Rectangle 5"/>
            <p:cNvSpPr/>
            <p:nvPr/>
          </p:nvSpPr>
          <p:spPr bwMode="auto">
            <a:xfrm>
              <a:off x="7724433" y="2125663"/>
              <a:ext cx="3564273" cy="3636485"/>
            </a:xfrm>
            <a:prstGeom prst="rect">
              <a:avLst/>
            </a:prstGeom>
            <a:solidFill>
              <a:srgbClr val="0070C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sp>
          <p:nvSpPr>
            <p:cNvPr id="9" name="Rectangle 8"/>
            <p:cNvSpPr/>
            <p:nvPr/>
          </p:nvSpPr>
          <p:spPr>
            <a:xfrm>
              <a:off x="7818384" y="2218263"/>
              <a:ext cx="2764925" cy="802661"/>
            </a:xfrm>
            <a:prstGeom prst="rect">
              <a:avLst/>
            </a:prstGeom>
          </p:spPr>
          <p:txBody>
            <a:bodyPr wrap="none">
              <a:spAutoFit/>
            </a:bodyPr>
            <a:lstStyle/>
            <a:p>
              <a:pPr algn="ctr" defTabSz="699291" fontAlgn="base">
                <a:spcBef>
                  <a:spcPct val="0"/>
                </a:spcBef>
                <a:spcAft>
                  <a:spcPct val="0"/>
                </a:spcAft>
              </a:pPr>
              <a:r>
                <a:rPr lang="en-US" sz="3235" dirty="0">
                  <a:gradFill>
                    <a:gsLst>
                      <a:gs pos="0">
                        <a:srgbClr val="FFFFFF"/>
                      </a:gs>
                      <a:gs pos="100000">
                        <a:srgbClr val="FFFFFF"/>
                      </a:gs>
                    </a:gsLst>
                    <a:lin ang="5400000" scaled="0"/>
                  </a:gradFill>
                  <a:latin typeface="+mj-l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1324"/>
            </a:p>
          </p:txBody>
        </p:sp>
      </p:grpSp>
      <p:sp>
        <p:nvSpPr>
          <p:cNvPr id="69" name="Rectangle 68"/>
          <p:cNvSpPr/>
          <p:nvPr/>
        </p:nvSpPr>
        <p:spPr bwMode="auto">
          <a:xfrm>
            <a:off x="0" y="989561"/>
            <a:ext cx="5659341" cy="4153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grpSp>
        <p:nvGrpSpPr>
          <p:cNvPr id="68" name="Group 67"/>
          <p:cNvGrpSpPr/>
          <p:nvPr/>
        </p:nvGrpSpPr>
        <p:grpSpPr>
          <a:xfrm>
            <a:off x="2954612" y="1563273"/>
            <a:ext cx="2620655" cy="2673750"/>
            <a:chOff x="4018476" y="2125663"/>
            <a:chExt cx="3564273" cy="3636485"/>
          </a:xfrm>
        </p:grpSpPr>
        <p:sp>
          <p:nvSpPr>
            <p:cNvPr id="5" name="Rectangle 4"/>
            <p:cNvSpPr/>
            <p:nvPr/>
          </p:nvSpPr>
          <p:spPr bwMode="auto">
            <a:xfrm>
              <a:off x="4018476" y="2125663"/>
              <a:ext cx="3564273" cy="3636485"/>
            </a:xfrm>
            <a:prstGeom prst="rect">
              <a:avLst/>
            </a:prstGeom>
            <a:solidFill>
              <a:srgbClr val="0070C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sp>
          <p:nvSpPr>
            <p:cNvPr id="8" name="Rectangle 7"/>
            <p:cNvSpPr/>
            <p:nvPr/>
          </p:nvSpPr>
          <p:spPr>
            <a:xfrm>
              <a:off x="4111595" y="2218263"/>
              <a:ext cx="1463348" cy="802661"/>
            </a:xfrm>
            <a:prstGeom prst="rect">
              <a:avLst/>
            </a:prstGeom>
          </p:spPr>
          <p:txBody>
            <a:bodyPr wrap="none">
              <a:spAutoFit/>
            </a:bodyPr>
            <a:lstStyle/>
            <a:p>
              <a:pPr algn="ctr" defTabSz="699291" fontAlgn="base">
                <a:spcBef>
                  <a:spcPct val="0"/>
                </a:spcBef>
                <a:spcAft>
                  <a:spcPct val="0"/>
                </a:spcAft>
              </a:pPr>
              <a:r>
                <a:rPr lang="en-US" sz="3235" dirty="0">
                  <a:gradFill>
                    <a:gsLst>
                      <a:gs pos="0">
                        <a:srgbClr val="FFFFFF"/>
                      </a:gs>
                      <a:gs pos="100000">
                        <a:srgbClr val="FFFFFF"/>
                      </a:gs>
                    </a:gsLst>
                    <a:lin ang="5400000" scaled="0"/>
                  </a:gradFill>
                  <a:latin typeface="+mj-l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1324"/>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1324"/>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1324"/>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1324"/>
              </a:p>
            </p:txBody>
          </p:sp>
        </p:grpSp>
      </p:grpSp>
      <p:sp>
        <p:nvSpPr>
          <p:cNvPr id="67" name="Rectangle 66"/>
          <p:cNvSpPr/>
          <p:nvPr/>
        </p:nvSpPr>
        <p:spPr bwMode="auto">
          <a:xfrm>
            <a:off x="1" y="989561"/>
            <a:ext cx="2934511" cy="4153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grpSp>
        <p:nvGrpSpPr>
          <p:cNvPr id="66" name="Group 65"/>
          <p:cNvGrpSpPr/>
          <p:nvPr/>
        </p:nvGrpSpPr>
        <p:grpSpPr>
          <a:xfrm>
            <a:off x="229783" y="1563273"/>
            <a:ext cx="2620655" cy="2673750"/>
            <a:chOff x="312520" y="2125663"/>
            <a:chExt cx="3564273" cy="3636485"/>
          </a:xfrm>
        </p:grpSpPr>
        <p:sp>
          <p:nvSpPr>
            <p:cNvPr id="4" name="Rectangle 3"/>
            <p:cNvSpPr/>
            <p:nvPr/>
          </p:nvSpPr>
          <p:spPr bwMode="auto">
            <a:xfrm>
              <a:off x="312520" y="2125663"/>
              <a:ext cx="3564273" cy="3636485"/>
            </a:xfrm>
            <a:prstGeom prst="rect">
              <a:avLst/>
            </a:prstGeom>
            <a:solidFill>
              <a:srgbClr val="0070C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sp>
          <p:nvSpPr>
            <p:cNvPr id="7" name="Rectangle 6"/>
            <p:cNvSpPr/>
            <p:nvPr/>
          </p:nvSpPr>
          <p:spPr>
            <a:xfrm>
              <a:off x="405630" y="2218263"/>
              <a:ext cx="1735872" cy="802661"/>
            </a:xfrm>
            <a:prstGeom prst="rect">
              <a:avLst/>
            </a:prstGeom>
          </p:spPr>
          <p:txBody>
            <a:bodyPr wrap="none">
              <a:spAutoFit/>
            </a:bodyPr>
            <a:lstStyle/>
            <a:p>
              <a:pPr algn="ctr" defTabSz="699291" fontAlgn="base">
                <a:spcBef>
                  <a:spcPct val="0"/>
                </a:spcBef>
                <a:spcAft>
                  <a:spcPct val="0"/>
                </a:spcAft>
              </a:pPr>
              <a:r>
                <a:rPr lang="en-US" sz="3235" dirty="0">
                  <a:gradFill>
                    <a:gsLst>
                      <a:gs pos="0">
                        <a:srgbClr val="FFFFFF"/>
                      </a:gs>
                      <a:gs pos="100000">
                        <a:srgbClr val="FFFFFF"/>
                      </a:gs>
                    </a:gsLst>
                    <a:lin ang="5400000" scaled="0"/>
                  </a:gradFill>
                  <a:latin typeface="+mj-l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endParaRPr lang="en-US" sz="1176"/>
            </a:p>
          </p:txBody>
        </p:sp>
      </p:grpSp>
      <p:sp>
        <p:nvSpPr>
          <p:cNvPr id="64" name="Rectangle 63"/>
          <p:cNvSpPr/>
          <p:nvPr/>
        </p:nvSpPr>
        <p:spPr bwMode="auto">
          <a:xfrm>
            <a:off x="1" y="890954"/>
            <a:ext cx="210396" cy="425218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305678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684884" y="1670597"/>
            <a:ext cx="1944943" cy="1568604"/>
          </a:xfrm>
          <a:prstGeom prst="rect">
            <a:avLst/>
          </a:prstGeom>
          <a:solidFill>
            <a:srgbClr val="0070C0"/>
          </a:solidFill>
          <a:ln w="50800" cap="sq">
            <a:solidFill>
              <a:srgbClr val="0070C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sp>
        <p:nvSpPr>
          <p:cNvPr id="17" name="Rectangle 16"/>
          <p:cNvSpPr/>
          <p:nvPr/>
        </p:nvSpPr>
        <p:spPr bwMode="auto">
          <a:xfrm>
            <a:off x="3745084" y="1670597"/>
            <a:ext cx="1944943" cy="1568604"/>
          </a:xfrm>
          <a:prstGeom prst="rect">
            <a:avLst/>
          </a:prstGeom>
          <a:solidFill>
            <a:srgbClr val="0070C0"/>
          </a:solidFill>
          <a:ln w="50800" cap="sq">
            <a:solidFill>
              <a:srgbClr val="0070C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sp>
        <p:nvSpPr>
          <p:cNvPr id="21" name="Rectangle 20"/>
          <p:cNvSpPr/>
          <p:nvPr/>
        </p:nvSpPr>
        <p:spPr bwMode="auto">
          <a:xfrm>
            <a:off x="5792558" y="1670597"/>
            <a:ext cx="1944943" cy="1568604"/>
          </a:xfrm>
          <a:prstGeom prst="rect">
            <a:avLst/>
          </a:prstGeom>
          <a:solidFill>
            <a:srgbClr val="0070C0"/>
          </a:solidFill>
          <a:ln w="50800" cap="sq">
            <a:solidFill>
              <a:srgbClr val="0070C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6" rIns="0" bIns="34972" numCol="1" rtlCol="0" anchor="t" anchorCtr="0" compatLnSpc="1">
            <a:prstTxWarp prst="textNoShape">
              <a:avLst/>
            </a:prstTxWarp>
          </a:bodyPr>
          <a:lstStyle/>
          <a:p>
            <a:pPr algn="ctr" defTabSz="699291" fontAlgn="base">
              <a:spcBef>
                <a:spcPct val="0"/>
              </a:spcBef>
              <a:spcAft>
                <a:spcPct val="0"/>
              </a:spcAft>
            </a:pPr>
            <a:endParaRPr lang="en-US" sz="2353" dirty="0">
              <a:gradFill>
                <a:gsLst>
                  <a:gs pos="0">
                    <a:srgbClr val="FFFFFF"/>
                  </a:gs>
                  <a:gs pos="100000">
                    <a:srgbClr val="FFFFFF"/>
                  </a:gs>
                </a:gsLst>
                <a:lin ang="5400000" scaled="0"/>
              </a:gradFill>
              <a:latin typeface="+mj-lt"/>
            </a:endParaRPr>
          </a:p>
        </p:txBody>
      </p:sp>
      <p:grpSp>
        <p:nvGrpSpPr>
          <p:cNvPr id="6" name="Group 5"/>
          <p:cNvGrpSpPr/>
          <p:nvPr/>
        </p:nvGrpSpPr>
        <p:grpSpPr>
          <a:xfrm>
            <a:off x="5790890" y="2346897"/>
            <a:ext cx="1950195" cy="1937547"/>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solidFill>
                <a:srgbClr val="0070C0"/>
              </a:solidFill>
            </a:ln>
            <a:extLst/>
          </p:spPr>
          <p:txBody>
            <a:bodyPr vert="horz" wrap="square" lIns="67232" tIns="33616" rIns="67232" bIns="33616" numCol="1" anchor="t" anchorCtr="0" compatLnSpc="1">
              <a:prstTxWarp prst="textNoShape">
                <a:avLst/>
              </a:prstTxWarp>
            </a:bodyPr>
            <a:lstStyle/>
            <a:p>
              <a:endParaRPr lang="en-US" sz="1324"/>
            </a:p>
          </p:txBody>
        </p:sp>
      </p:grpSp>
      <p:sp>
        <p:nvSpPr>
          <p:cNvPr id="54" name="Rectangle 53"/>
          <p:cNvSpPr/>
          <p:nvPr/>
        </p:nvSpPr>
        <p:spPr>
          <a:xfrm>
            <a:off x="1878969" y="1842407"/>
            <a:ext cx="1558440" cy="454420"/>
          </a:xfrm>
          <a:prstGeom prst="rect">
            <a:avLst/>
          </a:prstGeom>
        </p:spPr>
        <p:txBody>
          <a:bodyPr wrap="none">
            <a:spAutoFit/>
          </a:bodyPr>
          <a:lstStyle/>
          <a:p>
            <a:pPr algn="ctr" defTabSz="699291" fontAlgn="base">
              <a:spcBef>
                <a:spcPct val="0"/>
              </a:spcBef>
              <a:spcAft>
                <a:spcPct val="0"/>
              </a:spcAft>
            </a:pPr>
            <a:r>
              <a:rPr lang="en-US" sz="2353" dirty="0">
                <a:gradFill>
                  <a:gsLst>
                    <a:gs pos="0">
                      <a:srgbClr val="FFFFFF"/>
                    </a:gs>
                    <a:gs pos="100000">
                      <a:srgbClr val="FFFFFF"/>
                    </a:gs>
                  </a:gsLst>
                  <a:lin ang="5400000" scaled="0"/>
                </a:gradFill>
                <a:latin typeface="+mj-lt"/>
              </a:rPr>
              <a:t>Integration</a:t>
            </a:r>
          </a:p>
        </p:txBody>
      </p:sp>
      <p:sp>
        <p:nvSpPr>
          <p:cNvPr id="55" name="Rectangle 54"/>
          <p:cNvSpPr/>
          <p:nvPr/>
        </p:nvSpPr>
        <p:spPr>
          <a:xfrm>
            <a:off x="3735231" y="1840291"/>
            <a:ext cx="1969193" cy="454420"/>
          </a:xfrm>
          <a:prstGeom prst="rect">
            <a:avLst/>
          </a:prstGeom>
        </p:spPr>
        <p:txBody>
          <a:bodyPr wrap="none">
            <a:spAutoFit/>
          </a:bodyPr>
          <a:lstStyle/>
          <a:p>
            <a:pPr algn="ctr" defTabSz="699291" fontAlgn="base">
              <a:spcBef>
                <a:spcPct val="0"/>
              </a:spcBef>
              <a:spcAft>
                <a:spcPct val="0"/>
              </a:spcAft>
            </a:pPr>
            <a:r>
              <a:rPr lang="en-US" sz="2353" dirty="0">
                <a:gradFill>
                  <a:gsLst>
                    <a:gs pos="0">
                      <a:srgbClr val="FFFFFF"/>
                    </a:gs>
                    <a:gs pos="100000">
                      <a:srgbClr val="FFFFFF"/>
                    </a:gs>
                  </a:gsLst>
                  <a:lin ang="5400000" scaled="0"/>
                </a:gradFill>
                <a:latin typeface="+mj-lt"/>
              </a:rPr>
              <a:t>Heterogeneity</a:t>
            </a:r>
          </a:p>
        </p:txBody>
      </p:sp>
      <p:sp>
        <p:nvSpPr>
          <p:cNvPr id="56" name="Rectangle 55"/>
          <p:cNvSpPr/>
          <p:nvPr/>
        </p:nvSpPr>
        <p:spPr>
          <a:xfrm>
            <a:off x="6175049" y="1838401"/>
            <a:ext cx="1172116" cy="454420"/>
          </a:xfrm>
          <a:prstGeom prst="rect">
            <a:avLst/>
          </a:prstGeom>
        </p:spPr>
        <p:txBody>
          <a:bodyPr wrap="none">
            <a:spAutoFit/>
          </a:bodyPr>
          <a:lstStyle/>
          <a:p>
            <a:pPr algn="ctr" defTabSz="699291" fontAlgn="base">
              <a:spcBef>
                <a:spcPct val="0"/>
              </a:spcBef>
              <a:spcAft>
                <a:spcPct val="0"/>
              </a:spcAft>
            </a:pPr>
            <a:r>
              <a:rPr lang="en-US" sz="2353" dirty="0">
                <a:gradFill>
                  <a:gsLst>
                    <a:gs pos="0">
                      <a:srgbClr val="FFFFFF"/>
                    </a:gs>
                    <a:gs pos="100000">
                      <a:srgbClr val="FFFFFF"/>
                    </a:gs>
                  </a:gsLst>
                  <a:lin ang="5400000" scaled="0"/>
                </a:gradFill>
                <a:latin typeface="+mj-lt"/>
              </a:rPr>
              <a:t>Security</a:t>
            </a:r>
          </a:p>
        </p:txBody>
      </p:sp>
      <p:sp>
        <p:nvSpPr>
          <p:cNvPr id="61" name="Rectangle 60"/>
          <p:cNvSpPr/>
          <p:nvPr/>
        </p:nvSpPr>
        <p:spPr>
          <a:xfrm>
            <a:off x="1676318" y="4292412"/>
            <a:ext cx="1971245" cy="590290"/>
          </a:xfrm>
          <a:prstGeom prst="rect">
            <a:avLst/>
          </a:prstGeom>
        </p:spPr>
        <p:txBody>
          <a:bodyPr wrap="square">
            <a:spAutoFit/>
          </a:bodyPr>
          <a:lstStyle/>
          <a:p>
            <a:pPr algn="ctr" defTabSz="699291" fontAlgn="base">
              <a:spcBef>
                <a:spcPct val="0"/>
              </a:spcBef>
              <a:spcAft>
                <a:spcPct val="0"/>
              </a:spcAft>
            </a:pPr>
            <a:r>
              <a:rPr lang="en-US" sz="1618" dirty="0">
                <a:gradFill>
                  <a:gsLst>
                    <a:gs pos="0">
                      <a:srgbClr val="FFFFFF"/>
                    </a:gs>
                    <a:gs pos="100000">
                      <a:srgbClr val="FFFFFF"/>
                    </a:gs>
                  </a:gsLst>
                  <a:lin ang="5400000" scaled="0"/>
                </a:gradFill>
                <a:latin typeface="+mj-lt"/>
              </a:rPr>
              <a:t>On-premises </a:t>
            </a:r>
            <a:br>
              <a:rPr lang="en-US" sz="1618" dirty="0">
                <a:gradFill>
                  <a:gsLst>
                    <a:gs pos="0">
                      <a:srgbClr val="FFFFFF"/>
                    </a:gs>
                    <a:gs pos="100000">
                      <a:srgbClr val="FFFFFF"/>
                    </a:gs>
                  </a:gsLst>
                  <a:lin ang="5400000" scaled="0"/>
                </a:gradFill>
                <a:latin typeface="+mj-lt"/>
              </a:rPr>
            </a:br>
            <a:r>
              <a:rPr lang="en-US" sz="1618" dirty="0">
                <a:gradFill>
                  <a:gsLst>
                    <a:gs pos="0">
                      <a:srgbClr val="FFFFFF"/>
                    </a:gs>
                    <a:gs pos="100000">
                      <a:srgbClr val="FFFFFF"/>
                    </a:gs>
                  </a:gsLst>
                  <a:lin ang="5400000" scaled="0"/>
                </a:gradFill>
                <a:latin typeface="+mj-lt"/>
              </a:rPr>
              <a:t>and Cloud</a:t>
            </a:r>
          </a:p>
        </p:txBody>
      </p:sp>
      <p:sp>
        <p:nvSpPr>
          <p:cNvPr id="62" name="Rectangle 61"/>
          <p:cNvSpPr/>
          <p:nvPr/>
        </p:nvSpPr>
        <p:spPr>
          <a:xfrm>
            <a:off x="4118902" y="4290751"/>
            <a:ext cx="1258679" cy="635559"/>
          </a:xfrm>
          <a:prstGeom prst="rect">
            <a:avLst/>
          </a:prstGeom>
        </p:spPr>
        <p:txBody>
          <a:bodyPr wrap="none">
            <a:spAutoFit/>
          </a:bodyPr>
          <a:lstStyle/>
          <a:p>
            <a:pPr algn="ctr" defTabSz="699291" fontAlgn="base">
              <a:spcBef>
                <a:spcPct val="0"/>
              </a:spcBef>
              <a:spcAft>
                <a:spcPct val="0"/>
              </a:spcAft>
            </a:pPr>
            <a:r>
              <a:rPr lang="en-US" sz="1765" dirty="0">
                <a:gradFill>
                  <a:gsLst>
                    <a:gs pos="0">
                      <a:srgbClr val="FFFFFF"/>
                    </a:gs>
                    <a:gs pos="100000">
                      <a:srgbClr val="FFFFFF"/>
                    </a:gs>
                  </a:gsLst>
                  <a:lin ang="5400000" scaled="0"/>
                </a:gradFill>
                <a:latin typeface="+mj-lt"/>
              </a:rPr>
              <a:t>Broad </a:t>
            </a:r>
            <a:br>
              <a:rPr lang="en-US" sz="1765" dirty="0">
                <a:gradFill>
                  <a:gsLst>
                    <a:gs pos="0">
                      <a:srgbClr val="FFFFFF"/>
                    </a:gs>
                    <a:gs pos="100000">
                      <a:srgbClr val="FFFFFF"/>
                    </a:gs>
                  </a:gsLst>
                  <a:lin ang="5400000" scaled="0"/>
                </a:gradFill>
                <a:latin typeface="+mj-lt"/>
              </a:rPr>
            </a:br>
            <a:r>
              <a:rPr lang="en-US" sz="1765" dirty="0">
                <a:gradFill>
                  <a:gsLst>
                    <a:gs pos="0">
                      <a:srgbClr val="FFFFFF"/>
                    </a:gs>
                    <a:gs pos="100000">
                      <a:srgbClr val="FFFFFF"/>
                    </a:gs>
                  </a:gsLst>
                  <a:lin ang="5400000" scaled="0"/>
                </a:gradFill>
                <a:latin typeface="+mj-lt"/>
              </a:rPr>
              <a:t>and flexible</a:t>
            </a:r>
          </a:p>
        </p:txBody>
      </p:sp>
      <p:sp>
        <p:nvSpPr>
          <p:cNvPr id="63" name="Rectangle 62"/>
          <p:cNvSpPr/>
          <p:nvPr/>
        </p:nvSpPr>
        <p:spPr>
          <a:xfrm>
            <a:off x="6155992" y="4266650"/>
            <a:ext cx="1284583" cy="635559"/>
          </a:xfrm>
          <a:prstGeom prst="rect">
            <a:avLst/>
          </a:prstGeom>
        </p:spPr>
        <p:txBody>
          <a:bodyPr wrap="none">
            <a:spAutoFit/>
          </a:bodyPr>
          <a:lstStyle/>
          <a:p>
            <a:pPr algn="ctr" defTabSz="699291" fontAlgn="base">
              <a:spcBef>
                <a:spcPct val="0"/>
              </a:spcBef>
              <a:spcAft>
                <a:spcPct val="0"/>
              </a:spcAft>
            </a:pPr>
            <a:r>
              <a:rPr lang="en-US" sz="1765" dirty="0">
                <a:gradFill>
                  <a:gsLst>
                    <a:gs pos="0">
                      <a:srgbClr val="FFFFFF"/>
                    </a:gs>
                    <a:gs pos="100000">
                      <a:srgbClr val="FFFFFF"/>
                    </a:gs>
                  </a:gsLst>
                  <a:lin ang="5400000" scaled="0"/>
                </a:gradFill>
                <a:latin typeface="+mj-lt"/>
              </a:rPr>
              <a:t>Secure </a:t>
            </a:r>
            <a:br>
              <a:rPr lang="en-US" sz="1765" dirty="0">
                <a:gradFill>
                  <a:gsLst>
                    <a:gs pos="0">
                      <a:srgbClr val="FFFFFF"/>
                    </a:gs>
                    <a:gs pos="100000">
                      <a:srgbClr val="FFFFFF"/>
                    </a:gs>
                  </a:gsLst>
                  <a:lin ang="5400000" scaled="0"/>
                </a:gradFill>
                <a:latin typeface="+mj-lt"/>
              </a:rPr>
            </a:br>
            <a:r>
              <a:rPr lang="en-US" sz="1765"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1679907" y="2346897"/>
            <a:ext cx="1955151" cy="1937547"/>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solidFill>
                <a:srgbClr val="0070C0"/>
              </a:solidFill>
            </a:ln>
          </p:spPr>
          <p:txBody>
            <a:bodyPr vert="horz" wrap="square" lIns="67232" tIns="33616" rIns="67232" bIns="33616" numCol="1" anchor="t" anchorCtr="0" compatLnSpc="1">
              <a:prstTxWarp prst="textNoShape">
                <a:avLst/>
              </a:prstTxWarp>
            </a:bodyPr>
            <a:lstStyle/>
            <a:p>
              <a:endParaRPr lang="en-US" sz="1324"/>
            </a:p>
          </p:txBody>
        </p:sp>
      </p:grpSp>
      <p:grpSp>
        <p:nvGrpSpPr>
          <p:cNvPr id="8" name="Group 7"/>
          <p:cNvGrpSpPr/>
          <p:nvPr/>
        </p:nvGrpSpPr>
        <p:grpSpPr>
          <a:xfrm>
            <a:off x="3741774" y="2346897"/>
            <a:ext cx="1949192" cy="1937547"/>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solidFill>
                <a:srgbClr val="0070C0"/>
              </a:solidFill>
            </a:ln>
          </p:spPr>
          <p:txBody>
            <a:bodyPr vert="horz" wrap="square" lIns="67232" tIns="33616" rIns="67232" bIns="33616" numCol="1" anchor="t" anchorCtr="0" compatLnSpc="1">
              <a:prstTxWarp prst="textNoShape">
                <a:avLst/>
              </a:prstTxWarp>
            </a:bodyPr>
            <a:lstStyle/>
            <a:p>
              <a:endParaRPr lang="en-US" sz="1324"/>
            </a:p>
          </p:txBody>
        </p:sp>
      </p:grpSp>
      <p:sp>
        <p:nvSpPr>
          <p:cNvPr id="27" name="Rectangle 26"/>
          <p:cNvSpPr/>
          <p:nvPr/>
        </p:nvSpPr>
        <p:spPr>
          <a:xfrm>
            <a:off x="197748" y="150076"/>
            <a:ext cx="5860824" cy="581121"/>
          </a:xfrm>
          <a:prstGeom prst="rect">
            <a:avLst/>
          </a:prstGeom>
        </p:spPr>
        <p:txBody>
          <a:bodyPr wrap="square">
            <a:spAutoFit/>
          </a:bodyPr>
          <a:lstStyle/>
          <a:p>
            <a:pPr defTabSz="672137" fontAlgn="base">
              <a:lnSpc>
                <a:spcPct val="90000"/>
              </a:lnSpc>
              <a:spcBef>
                <a:spcPct val="0"/>
              </a:spcBef>
              <a:spcAft>
                <a:spcPct val="0"/>
              </a:spcAft>
            </a:pPr>
            <a:r>
              <a:rPr lang="en-US" sz="3529" b="1" spc="-37" dirty="0">
                <a:solidFill>
                  <a:schemeClr val="bg1"/>
                </a:solidFill>
                <a:latin typeface="Segoe UI Light"/>
              </a:rPr>
              <a:t>Microsoft Azure delivers.</a:t>
            </a:r>
          </a:p>
        </p:txBody>
      </p:sp>
      <p:sp>
        <p:nvSpPr>
          <p:cNvPr id="28" name="Rectangle 27"/>
          <p:cNvSpPr/>
          <p:nvPr/>
        </p:nvSpPr>
        <p:spPr>
          <a:xfrm>
            <a:off x="1798480" y="3626791"/>
            <a:ext cx="1668560" cy="581185"/>
          </a:xfrm>
          <a:prstGeom prst="rect">
            <a:avLst/>
          </a:prstGeom>
        </p:spPr>
        <p:txBody>
          <a:bodyPr wrap="square">
            <a:spAutoFit/>
          </a:bodyPr>
          <a:lstStyle/>
          <a:p>
            <a:pPr algn="ctr" defTabSz="672137" fontAlgn="base">
              <a:lnSpc>
                <a:spcPct val="90000"/>
              </a:lnSpc>
              <a:spcBef>
                <a:spcPct val="0"/>
              </a:spcBef>
              <a:spcAft>
                <a:spcPct val="0"/>
              </a:spcAft>
            </a:pPr>
            <a:r>
              <a:rPr lang="en-US" sz="1765" b="1" spc="-37" dirty="0">
                <a:gradFill>
                  <a:gsLst>
                    <a:gs pos="36283">
                      <a:srgbClr val="00188F"/>
                    </a:gs>
                    <a:gs pos="28000">
                      <a:srgbClr val="00188F"/>
                    </a:gs>
                  </a:gsLst>
                  <a:lin ang="5400000" scaled="0"/>
                </a:gradFill>
                <a:latin typeface="Segoe UI Light"/>
              </a:rPr>
              <a:t>On-premises </a:t>
            </a:r>
          </a:p>
          <a:p>
            <a:pPr algn="ctr" defTabSz="672137" fontAlgn="base">
              <a:lnSpc>
                <a:spcPct val="90000"/>
              </a:lnSpc>
              <a:spcBef>
                <a:spcPct val="0"/>
              </a:spcBef>
              <a:spcAft>
                <a:spcPct val="0"/>
              </a:spcAft>
            </a:pPr>
            <a:r>
              <a:rPr lang="en-US" sz="1765" b="1" spc="-37"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6109715" y="3835265"/>
            <a:ext cx="1377136" cy="336759"/>
          </a:xfrm>
          <a:prstGeom prst="rect">
            <a:avLst/>
          </a:prstGeom>
        </p:spPr>
        <p:txBody>
          <a:bodyPr wrap="square">
            <a:spAutoFit/>
          </a:bodyPr>
          <a:lstStyle/>
          <a:p>
            <a:pPr algn="ctr" defTabSz="672137" fontAlgn="base">
              <a:lnSpc>
                <a:spcPct val="90000"/>
              </a:lnSpc>
              <a:spcBef>
                <a:spcPct val="0"/>
              </a:spcBef>
              <a:spcAft>
                <a:spcPct val="0"/>
              </a:spcAft>
            </a:pPr>
            <a:r>
              <a:rPr lang="en-US" sz="1765" b="1" spc="-37"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4042211" y="3696641"/>
            <a:ext cx="1377136" cy="581185"/>
          </a:xfrm>
          <a:prstGeom prst="rect">
            <a:avLst/>
          </a:prstGeom>
        </p:spPr>
        <p:txBody>
          <a:bodyPr wrap="square">
            <a:spAutoFit/>
          </a:bodyPr>
          <a:lstStyle/>
          <a:p>
            <a:pPr algn="ctr" defTabSz="672137" fontAlgn="base">
              <a:lnSpc>
                <a:spcPct val="90000"/>
              </a:lnSpc>
              <a:spcBef>
                <a:spcPct val="0"/>
              </a:spcBef>
              <a:spcAft>
                <a:spcPct val="0"/>
              </a:spcAft>
            </a:pPr>
            <a:r>
              <a:rPr lang="en-US" sz="1765" b="1" spc="-37" dirty="0">
                <a:gradFill>
                  <a:gsLst>
                    <a:gs pos="36283">
                      <a:srgbClr val="00188F"/>
                    </a:gs>
                    <a:gs pos="28000">
                      <a:srgbClr val="00188F"/>
                    </a:gs>
                  </a:gsLst>
                  <a:lin ang="5400000" scaled="0"/>
                </a:gradFill>
                <a:latin typeface="Segoe UI Light"/>
              </a:rPr>
              <a:t>Open, Broad, Flexible</a:t>
            </a:r>
          </a:p>
        </p:txBody>
      </p:sp>
      <p:sp>
        <p:nvSpPr>
          <p:cNvPr id="26" name="Rectangle 25"/>
          <p:cNvSpPr/>
          <p:nvPr/>
        </p:nvSpPr>
        <p:spPr>
          <a:xfrm>
            <a:off x="1676318" y="866538"/>
            <a:ext cx="5860824" cy="499624"/>
          </a:xfrm>
          <a:prstGeom prst="rect">
            <a:avLst/>
          </a:prstGeom>
        </p:spPr>
        <p:txBody>
          <a:bodyPr wrap="square">
            <a:spAutoFit/>
          </a:bodyPr>
          <a:lstStyle/>
          <a:p>
            <a:pPr algn="ctr" defTabSz="672137" fontAlgn="base">
              <a:lnSpc>
                <a:spcPct val="90000"/>
              </a:lnSpc>
              <a:spcBef>
                <a:spcPct val="0"/>
              </a:spcBef>
              <a:spcAft>
                <a:spcPct val="0"/>
              </a:spcAft>
            </a:pPr>
            <a:r>
              <a:rPr lang="en-US" sz="2941" b="1" spc="-37" dirty="0">
                <a:gradFill>
                  <a:gsLst>
                    <a:gs pos="36283">
                      <a:srgbClr val="00188F"/>
                    </a:gs>
                    <a:gs pos="28000">
                      <a:srgbClr val="00188F"/>
                    </a:gs>
                  </a:gsLst>
                  <a:lin ang="5400000" scaled="0"/>
                </a:gradFill>
                <a:latin typeface="Segoe UI Light"/>
              </a:rPr>
              <a:t>Enterprise ready by design.</a:t>
            </a:r>
          </a:p>
        </p:txBody>
      </p:sp>
    </p:spTree>
    <p:extLst>
      <p:ext uri="{BB962C8B-B14F-4D97-AF65-F5344CB8AC3E}">
        <p14:creationId xmlns:p14="http://schemas.microsoft.com/office/powerpoint/2010/main" val="728746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28" grpId="0"/>
      <p:bldP spid="30" grpId="0"/>
      <p:bldP spid="31"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8045" y="583213"/>
            <a:ext cx="9135562" cy="4613325"/>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240722" y="423407"/>
            <a:ext cx="9135562" cy="4153585"/>
          </a:xfrm>
          <a:prstGeom prst="rect">
            <a:avLst/>
          </a:prstGeom>
        </p:spPr>
      </p:pic>
      <p:sp>
        <p:nvSpPr>
          <p:cNvPr id="26" name="Oval 25"/>
          <p:cNvSpPr/>
          <p:nvPr/>
        </p:nvSpPr>
        <p:spPr bwMode="auto">
          <a:xfrm>
            <a:off x="1797276" y="2018057"/>
            <a:ext cx="2515174" cy="2814072"/>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25" tIns="34264" rIns="68525" bIns="34264" anchor="ctr"/>
          <a:lstStyle/>
          <a:p>
            <a:pPr algn="ctr" defTabSz="685113"/>
            <a:endParaRPr lang="en-US" sz="1799"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5245237" y="1051813"/>
            <a:ext cx="3895565" cy="3437658"/>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25" tIns="34264" rIns="68525" bIns="34264" anchor="ctr"/>
          <a:lstStyle/>
          <a:p>
            <a:pPr algn="ctr" defTabSz="685113"/>
            <a:endParaRPr lang="en-US" sz="1799" dirty="0">
              <a:gradFill>
                <a:gsLst>
                  <a:gs pos="0">
                    <a:srgbClr val="FFFFFF"/>
                  </a:gs>
                  <a:gs pos="100000">
                    <a:srgbClr val="FFFFFF"/>
                  </a:gs>
                </a:gsLst>
                <a:lin ang="5400000" scaled="0"/>
              </a:gradFill>
            </a:endParaRPr>
          </a:p>
        </p:txBody>
      </p:sp>
      <p:sp>
        <p:nvSpPr>
          <p:cNvPr id="48" name="Oval 47"/>
          <p:cNvSpPr/>
          <p:nvPr/>
        </p:nvSpPr>
        <p:spPr bwMode="auto">
          <a:xfrm>
            <a:off x="3016219" y="972194"/>
            <a:ext cx="4340522" cy="3468268"/>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25" tIns="34264" rIns="68525" bIns="34264" anchor="ctr"/>
          <a:lstStyle/>
          <a:p>
            <a:pPr algn="ctr" defTabSz="685113"/>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76914" y="792209"/>
            <a:ext cx="3894008" cy="244024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25" tIns="34264" rIns="68525" bIns="34264" anchor="ctr"/>
          <a:lstStyle/>
          <a:p>
            <a:pPr algn="ctr" defTabSz="685113"/>
            <a:endParaRPr lang="en-US" sz="179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4886" y="78624"/>
            <a:ext cx="8292600" cy="560698"/>
          </a:xfrm>
        </p:spPr>
        <p:txBody>
          <a:bodyPr/>
          <a:lstStyle/>
          <a:p>
            <a:r>
              <a:rPr lang="en-US" sz="3599" spc="-75" dirty="0">
                <a:solidFill>
                  <a:schemeClr val="bg1"/>
                </a:solidFill>
              </a:rPr>
              <a:t>Huge infrastructure </a:t>
            </a:r>
            <a:r>
              <a:rPr lang="en-US" sz="3599" dirty="0">
                <a:solidFill>
                  <a:schemeClr val="bg1"/>
                </a:solidFill>
              </a:rPr>
              <a:t>scale 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0085" y="1741924"/>
            <a:ext cx="636719" cy="611586"/>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58311" y="2111805"/>
            <a:ext cx="636719" cy="611586"/>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5893" y="1782790"/>
            <a:ext cx="636719" cy="611586"/>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7792" y="2083739"/>
            <a:ext cx="636719" cy="611586"/>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4527" y="2368867"/>
            <a:ext cx="636719" cy="611586"/>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9063" y="3061908"/>
            <a:ext cx="636719" cy="611586"/>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21907" y="2245327"/>
            <a:ext cx="636719" cy="611586"/>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3510" y="2444861"/>
            <a:ext cx="636719" cy="611586"/>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196862" y="508725"/>
            <a:ext cx="8049343" cy="346070"/>
          </a:xfrm>
          <a:prstGeom prst="rect">
            <a:avLst/>
          </a:prstGeom>
          <a:noFill/>
          <a:ln>
            <a:noFill/>
          </a:ln>
        </p:spPr>
        <p:txBody>
          <a:bodyPr wrap="square" lIns="68528" tIns="34265" rIns="68528" bIns="34265" rtlCol="0">
            <a:spAutoFit/>
          </a:bodyPr>
          <a:lstStyle/>
          <a:p>
            <a:pPr defTabSz="913662"/>
            <a:r>
              <a:rPr lang="en-US" sz="1799" spc="-75" dirty="0">
                <a:solidFill>
                  <a:schemeClr val="bg1"/>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07506" y="2188635"/>
            <a:ext cx="636719" cy="611586"/>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9983" y="2051157"/>
            <a:ext cx="636719" cy="611586"/>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71197" y="3947756"/>
            <a:ext cx="636719" cy="611586"/>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14806" y="4054681"/>
            <a:ext cx="636719" cy="611586"/>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27094" y="3395504"/>
            <a:ext cx="636719" cy="611586"/>
          </a:xfrm>
          <a:prstGeom prst="rect">
            <a:avLst/>
          </a:prstGeom>
          <a:effectLst>
            <a:outerShdw blurRad="63500" sx="102000" sy="102000" algn="ctr" rotWithShape="0">
              <a:prstClr val="black">
                <a:alpha val="40000"/>
              </a:prstClr>
            </a:outerShdw>
          </a:effectLst>
        </p:spPr>
      </p:pic>
      <p:sp>
        <p:nvSpPr>
          <p:cNvPr id="3" name="Rectangle 2"/>
          <p:cNvSpPr/>
          <p:nvPr/>
        </p:nvSpPr>
        <p:spPr>
          <a:xfrm>
            <a:off x="122192" y="4190342"/>
            <a:ext cx="5958205" cy="953594"/>
          </a:xfrm>
          <a:prstGeom prst="rect">
            <a:avLst/>
          </a:prstGeom>
          <a:solidFill>
            <a:schemeClr val="bg1">
              <a:alpha val="26000"/>
            </a:schemeClr>
          </a:solidFill>
        </p:spPr>
        <p:txBody>
          <a:bodyPr wrap="square">
            <a:spAutoFit/>
          </a:bodyPr>
          <a:lstStyle/>
          <a:p>
            <a:pPr marL="0" lvl="1" indent="-285653" defTabSz="685411">
              <a:buSzPct val="100000"/>
              <a:buFont typeface="Wingdings" panose="05000000000000000000" pitchFamily="2" charset="2"/>
              <a:buChar char="§"/>
            </a:pPr>
            <a:r>
              <a:rPr lang="en-US" sz="1399" spc="-22"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285653" defTabSz="685411">
              <a:buSzPct val="100000"/>
              <a:buFont typeface="Wingdings" panose="05000000000000000000" pitchFamily="2" charset="2"/>
              <a:buChar char="§"/>
            </a:pPr>
            <a:r>
              <a:rPr lang="en-US" sz="1399" spc="-22"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285653" defTabSz="685411">
              <a:buSzPct val="100000"/>
              <a:buFont typeface="Wingdings" panose="05000000000000000000" pitchFamily="2" charset="2"/>
              <a:buChar char="§"/>
            </a:pPr>
            <a:r>
              <a:rPr lang="en-US" sz="1399" spc="-22"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285653" defTabSz="685411">
              <a:buSzPct val="100000"/>
              <a:buFont typeface="Wingdings" panose="05000000000000000000" pitchFamily="2" charset="2"/>
              <a:buChar char="§"/>
            </a:pPr>
            <a:r>
              <a:rPr lang="en-US" sz="1399" spc="-22"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0460" y="2627199"/>
            <a:ext cx="636719" cy="611586"/>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7478330" y="4649947"/>
            <a:ext cx="251550" cy="21609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endParaRPr lang="en-US" sz="1350" spc="-75" dirty="0">
              <a:solidFill>
                <a:srgbClr val="FFFFFF"/>
              </a:solidFill>
              <a:latin typeface="Segoe UI Light"/>
              <a:cs typeface="Segoe UI" pitchFamily="34" charset="0"/>
            </a:endParaRPr>
          </a:p>
        </p:txBody>
      </p:sp>
      <p:sp>
        <p:nvSpPr>
          <p:cNvPr id="68" name="Rectangle 67"/>
          <p:cNvSpPr/>
          <p:nvPr/>
        </p:nvSpPr>
        <p:spPr bwMode="auto">
          <a:xfrm>
            <a:off x="6294808" y="4653111"/>
            <a:ext cx="251550" cy="21609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endParaRPr lang="en-US" sz="1050" spc="-75" dirty="0">
              <a:solidFill>
                <a:srgbClr val="FFFFFF"/>
              </a:solidFill>
              <a:latin typeface="Segoe UI Light"/>
              <a:cs typeface="Segoe UI" pitchFamily="34" charset="0"/>
            </a:endParaRPr>
          </a:p>
        </p:txBody>
      </p:sp>
      <p:sp>
        <p:nvSpPr>
          <p:cNvPr id="4" name="Rectangle 3"/>
          <p:cNvSpPr/>
          <p:nvPr/>
        </p:nvSpPr>
        <p:spPr>
          <a:xfrm>
            <a:off x="6554801" y="4639508"/>
            <a:ext cx="915059" cy="276999"/>
          </a:xfrm>
          <a:prstGeom prst="rect">
            <a:avLst/>
          </a:prstGeom>
        </p:spPr>
        <p:txBody>
          <a:bodyPr wrap="none">
            <a:spAutoFit/>
          </a:bodyPr>
          <a:lstStyle/>
          <a:p>
            <a:r>
              <a:rPr lang="en-US" sz="1200" spc="-22"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200" dirty="0"/>
          </a:p>
        </p:txBody>
      </p:sp>
      <p:sp>
        <p:nvSpPr>
          <p:cNvPr id="69" name="Rectangle 68"/>
          <p:cNvSpPr/>
          <p:nvPr/>
        </p:nvSpPr>
        <p:spPr>
          <a:xfrm>
            <a:off x="7738323" y="4636669"/>
            <a:ext cx="901465" cy="276999"/>
          </a:xfrm>
          <a:prstGeom prst="rect">
            <a:avLst/>
          </a:prstGeom>
        </p:spPr>
        <p:txBody>
          <a:bodyPr wrap="none">
            <a:spAutoFit/>
          </a:bodyPr>
          <a:lstStyle/>
          <a:p>
            <a:r>
              <a:rPr lang="en-US" sz="1200" spc="-22" dirty="0">
                <a:solidFill>
                  <a:srgbClr val="FFB900">
                    <a:lumMod val="50000"/>
                  </a:srgbClr>
                </a:solidFill>
                <a:latin typeface="Segoe UI Light" panose="020B0502040204020203" pitchFamily="34" charset="0"/>
                <a:cs typeface="Segoe UI Light" panose="020B0502040204020203" pitchFamily="34" charset="0"/>
              </a:rPr>
              <a:t>Announced</a:t>
            </a:r>
            <a:endParaRPr lang="en-US" sz="1200"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5803" y="2142203"/>
            <a:ext cx="636719" cy="611586"/>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3437" y="2601546"/>
            <a:ext cx="636719" cy="611586"/>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1753510" y="1820138"/>
            <a:ext cx="423206" cy="54347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093436" y="1649315"/>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277445" y="2397167"/>
            <a:ext cx="212983" cy="518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592562" y="2265285"/>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2629571" y="2248452"/>
            <a:ext cx="331712" cy="24769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2625070" y="2495531"/>
            <a:ext cx="439397" cy="1328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2625069" y="2502209"/>
            <a:ext cx="339536" cy="3123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3524455" y="1508470"/>
            <a:ext cx="787994"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3918452" y="1782609"/>
            <a:ext cx="348806" cy="27596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2864011" y="2062919"/>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3064467" y="2371743"/>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2964605" y="2677473"/>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900" spc="-75"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2250012" y="1918301"/>
            <a:ext cx="31865" cy="50765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1847243" y="1644162"/>
            <a:ext cx="805537"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634043" y="1948155"/>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900" spc="-75"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318926" y="2085225"/>
            <a:ext cx="854147" cy="2783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906842" y="2727343"/>
            <a:ext cx="826288"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1733130" y="2764374"/>
            <a:ext cx="339864" cy="10003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3348081" y="3716937"/>
            <a:ext cx="174282" cy="21995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3473179" y="3927004"/>
            <a:ext cx="73546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4611780" y="1812678"/>
            <a:ext cx="299852" cy="2761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4558957" y="1559008"/>
            <a:ext cx="762189"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6853611" y="1882186"/>
            <a:ext cx="81456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7260893" y="2156325"/>
            <a:ext cx="30424" cy="3019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6206927" y="2179891"/>
            <a:ext cx="850060" cy="274139"/>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8" name="Rectangle 97"/>
          <p:cNvSpPr/>
          <p:nvPr/>
        </p:nvSpPr>
        <p:spPr bwMode="auto">
          <a:xfrm>
            <a:off x="8147100" y="2115393"/>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8147100" y="2458259"/>
            <a:ext cx="697806"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91564" y="2143033"/>
            <a:ext cx="636719" cy="611586"/>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7906495" y="2254732"/>
            <a:ext cx="257248" cy="1932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7839479" y="2551121"/>
            <a:ext cx="319147" cy="4892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5612950" y="2597877"/>
            <a:ext cx="684883" cy="274139"/>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913662"/>
            <a:r>
              <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rPr>
              <a:t>Mumbai</a:t>
            </a:r>
          </a:p>
        </p:txBody>
      </p:sp>
      <p:sp>
        <p:nvSpPr>
          <p:cNvPr id="104" name="Rectangle 103"/>
          <p:cNvSpPr/>
          <p:nvPr/>
        </p:nvSpPr>
        <p:spPr bwMode="auto">
          <a:xfrm>
            <a:off x="6359579" y="2541133"/>
            <a:ext cx="684883" cy="274139"/>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913662"/>
            <a:r>
              <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rPr>
              <a:t>Pune</a:t>
            </a:r>
          </a:p>
        </p:txBody>
      </p:sp>
      <p:cxnSp>
        <p:nvCxnSpPr>
          <p:cNvPr id="105" name="Straight Connector 104"/>
          <p:cNvCxnSpPr/>
          <p:nvPr/>
        </p:nvCxnSpPr>
        <p:spPr>
          <a:xfrm>
            <a:off x="6969803" y="2425954"/>
            <a:ext cx="418448" cy="2522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7449694" y="2949466"/>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12204" y="2580104"/>
            <a:ext cx="636719" cy="611586"/>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7232301" y="2888943"/>
            <a:ext cx="236668" cy="22361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5988138" y="3335785"/>
            <a:ext cx="684883"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6673021" y="3363782"/>
            <a:ext cx="315543" cy="10907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575571" y="4286436"/>
            <a:ext cx="457996" cy="7420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6734360" y="4133789"/>
            <a:ext cx="886746"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8194906" y="3991160"/>
            <a:ext cx="208017" cy="27167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7985306" y="3717021"/>
            <a:ext cx="835235"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913662"/>
            <a:r>
              <a:rPr lang="en-US" sz="825" i="1" spc="-75"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6546359" y="4867205"/>
            <a:ext cx="1623008" cy="276999"/>
          </a:xfrm>
          <a:prstGeom prst="rect">
            <a:avLst/>
          </a:prstGeom>
        </p:spPr>
        <p:txBody>
          <a:bodyPr wrap="none">
            <a:spAutoFit/>
          </a:bodyPr>
          <a:lstStyle/>
          <a:p>
            <a:pPr marL="0" lvl="1" defTabSz="685411">
              <a:buSzPct val="100000"/>
            </a:pPr>
            <a:r>
              <a:rPr lang="en-US" sz="1200" spc="-22" dirty="0">
                <a:latin typeface="Segoe UI Light" panose="020B0502040204020203" pitchFamily="34" charset="0"/>
                <a:cs typeface="Segoe UI Light" panose="020B0502040204020203" pitchFamily="34" charset="0"/>
              </a:rPr>
              <a:t>* Operated by 21Vianet</a:t>
            </a:r>
          </a:p>
        </p:txBody>
      </p:sp>
      <p:sp>
        <p:nvSpPr>
          <p:cNvPr id="106" name="Rectangle 105"/>
          <p:cNvSpPr/>
          <p:nvPr/>
        </p:nvSpPr>
        <p:spPr bwMode="auto">
          <a:xfrm>
            <a:off x="2029363" y="1250834"/>
            <a:ext cx="805537"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Canada </a:t>
            </a:r>
          </a:p>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Toronto </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8" name="Rectangle 107"/>
          <p:cNvSpPr/>
          <p:nvPr/>
        </p:nvSpPr>
        <p:spPr bwMode="auto">
          <a:xfrm>
            <a:off x="2840323" y="1308543"/>
            <a:ext cx="805537" cy="27413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Canada </a:t>
            </a:r>
          </a:p>
          <a:p>
            <a:pPr algn="ctr" defTabSz="913662"/>
            <a:r>
              <a:rPr lang="en-US" sz="750" spc="-75" dirty="0">
                <a:solidFill>
                  <a:srgbClr val="FFFFFF"/>
                </a:solidFill>
                <a:latin typeface="Verdana" panose="020B0604030504040204" pitchFamily="34" charset="0"/>
                <a:ea typeface="Verdana" panose="020B0604030504040204" pitchFamily="34" charset="0"/>
                <a:cs typeface="Verdana" panose="020B0604030504040204" pitchFamily="34" charset="0"/>
              </a:rPr>
              <a:t>Quebec  </a:t>
            </a:r>
            <a:endPar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9" name="Rectangle 108"/>
          <p:cNvSpPr/>
          <p:nvPr/>
        </p:nvSpPr>
        <p:spPr bwMode="auto">
          <a:xfrm>
            <a:off x="5840996" y="2918198"/>
            <a:ext cx="647878" cy="374553"/>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25" tIns="68528" rIns="68525" bIns="68534" numCol="1" rtlCol="0" anchor="ctr" anchorCtr="0" compatLnSpc="1">
            <a:prstTxWarp prst="textNoShape">
              <a:avLst/>
            </a:prstTxWarp>
          </a:bodyPr>
          <a:lstStyle/>
          <a:p>
            <a:pPr algn="ctr" defTabSz="913662"/>
            <a:r>
              <a:rPr lang="en-US" sz="900" spc="-75" dirty="0">
                <a:solidFill>
                  <a:srgbClr val="FFFFFF"/>
                </a:solidFill>
                <a:latin typeface="Verdana" panose="020B0604030504040204" pitchFamily="34" charset="0"/>
                <a:ea typeface="Verdana" panose="020B0604030504040204" pitchFamily="34" charset="0"/>
                <a:cs typeface="Verdana" panose="020B0604030504040204" pitchFamily="34" charset="0"/>
              </a:rPr>
              <a:t>India Central</a:t>
            </a:r>
          </a:p>
          <a:p>
            <a:pPr algn="ctr" defTabSz="913662"/>
            <a:r>
              <a:rPr lang="en-US" sz="900" i="1" spc="-75" dirty="0">
                <a:solidFill>
                  <a:srgbClr val="FFFFFF"/>
                </a:solidFill>
                <a:latin typeface="Verdana" panose="020B0604030504040204" pitchFamily="34" charset="0"/>
                <a:ea typeface="Verdana" panose="020B0604030504040204" pitchFamily="34" charset="0"/>
                <a:cs typeface="Verdana" panose="020B0604030504040204" pitchFamily="34" charset="0"/>
              </a:rPr>
              <a:t>Chennai</a:t>
            </a:r>
          </a:p>
        </p:txBody>
      </p:sp>
    </p:spTree>
    <p:extLst>
      <p:ext uri="{BB962C8B-B14F-4D97-AF65-F5344CB8AC3E}">
        <p14:creationId xmlns:p14="http://schemas.microsoft.com/office/powerpoint/2010/main" val="3799861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6440" y="58890"/>
            <a:ext cx="2218627" cy="2692454"/>
          </a:xfrm>
          <a:prstGeom prst="rect">
            <a:avLst/>
          </a:prstGeom>
        </p:spPr>
      </p:pic>
      <p:pic>
        <p:nvPicPr>
          <p:cNvPr id="5" name="Picture 4"/>
          <p:cNvPicPr>
            <a:picLocks noChangeAspect="1"/>
          </p:cNvPicPr>
          <p:nvPr/>
        </p:nvPicPr>
        <p:blipFill>
          <a:blip r:embed="rId4"/>
          <a:stretch>
            <a:fillRect/>
          </a:stretch>
        </p:blipFill>
        <p:spPr>
          <a:xfrm>
            <a:off x="2555067" y="58889"/>
            <a:ext cx="2084187" cy="2714554"/>
          </a:xfrm>
          <a:prstGeom prst="rect">
            <a:avLst/>
          </a:prstGeom>
        </p:spPr>
      </p:pic>
      <p:pic>
        <p:nvPicPr>
          <p:cNvPr id="6" name="Picture 5"/>
          <p:cNvPicPr>
            <a:picLocks noChangeAspect="1"/>
          </p:cNvPicPr>
          <p:nvPr/>
        </p:nvPicPr>
        <p:blipFill>
          <a:blip r:embed="rId5"/>
          <a:stretch>
            <a:fillRect/>
          </a:stretch>
        </p:blipFill>
        <p:spPr>
          <a:xfrm>
            <a:off x="4639253" y="58890"/>
            <a:ext cx="2041778" cy="2692454"/>
          </a:xfrm>
          <a:prstGeom prst="rect">
            <a:avLst/>
          </a:prstGeom>
        </p:spPr>
      </p:pic>
      <p:pic>
        <p:nvPicPr>
          <p:cNvPr id="7" name="Picture 6"/>
          <p:cNvPicPr>
            <a:picLocks noChangeAspect="1"/>
          </p:cNvPicPr>
          <p:nvPr/>
        </p:nvPicPr>
        <p:blipFill>
          <a:blip r:embed="rId6"/>
          <a:stretch>
            <a:fillRect/>
          </a:stretch>
        </p:blipFill>
        <p:spPr>
          <a:xfrm>
            <a:off x="6680237" y="54467"/>
            <a:ext cx="2042077" cy="2718977"/>
          </a:xfrm>
          <a:prstGeom prst="rect">
            <a:avLst/>
          </a:prstGeom>
        </p:spPr>
      </p:pic>
      <p:pic>
        <p:nvPicPr>
          <p:cNvPr id="9" name="Picture 8"/>
          <p:cNvPicPr>
            <a:picLocks noChangeAspect="1"/>
          </p:cNvPicPr>
          <p:nvPr/>
        </p:nvPicPr>
        <p:blipFill rotWithShape="1">
          <a:blip r:embed="rId7"/>
          <a:srcRect r="16628"/>
          <a:stretch/>
        </p:blipFill>
        <p:spPr>
          <a:xfrm>
            <a:off x="256398" y="3749696"/>
            <a:ext cx="8725763" cy="913521"/>
          </a:xfrm>
          <a:prstGeom prst="rect">
            <a:avLst/>
          </a:prstGeom>
        </p:spPr>
      </p:pic>
      <p:pic>
        <p:nvPicPr>
          <p:cNvPr id="8" name="Picture 7"/>
          <p:cNvPicPr>
            <a:picLocks noChangeAspect="1"/>
          </p:cNvPicPr>
          <p:nvPr/>
        </p:nvPicPr>
        <p:blipFill>
          <a:blip r:embed="rId8"/>
          <a:stretch>
            <a:fillRect/>
          </a:stretch>
        </p:blipFill>
        <p:spPr>
          <a:xfrm>
            <a:off x="256399" y="2839021"/>
            <a:ext cx="6950043" cy="922174"/>
          </a:xfrm>
          <a:prstGeom prst="rect">
            <a:avLst/>
          </a:prstGeom>
        </p:spPr>
      </p:pic>
      <p:pic>
        <p:nvPicPr>
          <p:cNvPr id="10" name="Picture 9"/>
          <p:cNvPicPr>
            <a:picLocks noChangeAspect="1"/>
          </p:cNvPicPr>
          <p:nvPr/>
        </p:nvPicPr>
        <p:blipFill rotWithShape="1">
          <a:blip r:embed="rId7"/>
          <a:srcRect l="83255"/>
          <a:stretch/>
        </p:blipFill>
        <p:spPr>
          <a:xfrm>
            <a:off x="7206637" y="2868124"/>
            <a:ext cx="1747814" cy="911065"/>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3169184" y="4556362"/>
            <a:ext cx="300863" cy="561352"/>
          </a:xfrm>
          <a:prstGeom prst="rect">
            <a:avLst/>
          </a:prstGeom>
          <a:noFill/>
        </p:spPr>
      </p:pic>
      <p:pic>
        <p:nvPicPr>
          <p:cNvPr id="13" name="Picture 12" descr="PHP.png"/>
          <p:cNvPicPr>
            <a:picLocks noChangeAspect="1"/>
          </p:cNvPicPr>
          <p:nvPr/>
        </p:nvPicPr>
        <p:blipFill>
          <a:blip r:embed="rId10" cstate="print"/>
          <a:stretch>
            <a:fillRect/>
          </a:stretch>
        </p:blipFill>
        <p:spPr>
          <a:xfrm>
            <a:off x="4161465" y="4703941"/>
            <a:ext cx="711444" cy="374176"/>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143213" y="4686299"/>
            <a:ext cx="1334554" cy="385706"/>
          </a:xfrm>
          <a:prstGeom prst="rect">
            <a:avLst/>
          </a:prstGeom>
          <a:noFill/>
        </p:spPr>
      </p:pic>
      <p:pic>
        <p:nvPicPr>
          <p:cNvPr id="15" name="Picture 14"/>
          <p:cNvPicPr>
            <a:picLocks noChangeAspect="1"/>
          </p:cNvPicPr>
          <p:nvPr/>
        </p:nvPicPr>
        <p:blipFill>
          <a:blip r:embed="rId12"/>
          <a:stretch>
            <a:fillRect/>
          </a:stretch>
        </p:blipFill>
        <p:spPr>
          <a:xfrm>
            <a:off x="7424519" y="4751896"/>
            <a:ext cx="1012723" cy="248703"/>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564325" y="4718642"/>
            <a:ext cx="1168778" cy="308892"/>
          </a:xfrm>
          <a:prstGeom prst="rect">
            <a:avLst/>
          </a:prstGeom>
        </p:spPr>
      </p:pic>
    </p:spTree>
    <p:extLst>
      <p:ext uri="{BB962C8B-B14F-4D97-AF65-F5344CB8AC3E}">
        <p14:creationId xmlns:p14="http://schemas.microsoft.com/office/powerpoint/2010/main" val="249079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IlfH5y6WEeAO85HOxalG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ufaSd4ALUCqinzlmKzdO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__VBvv1GEKA3SRGWM4Zd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R3qPr8atjka3DawQBr5n3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0JXDXMAN1UGMAZN_DJA1_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5aS2ECEN5U6H1pnaztxiQ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4No__EK7qUO5WP_T.mUR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1VybpXJ1wEipbzgeBgz14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X01KxRRkvUO_E60NlsUc_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bXHArHj1sEmDT_.3jGTlu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RQk2lGLaUWKX005a61QS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qxQh4vK9ykWuRlPwHgZ3X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BR5n_GaM40KcUIlAqlLwi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1WAyoaBCtEqUDhFizv8ah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zAR9xDqBX06fXWYC84Vm_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WoZ8FYmGJUi6bsT9MKqjG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tqpM6uVEEa0u6IPfSRhh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6GjVEoPoT0uX1pLXkWtkA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r7Ret46DlUqKi0eagotlK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TmvuOZs71E22QhJ6bbQkk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WHGI0Kr8Yky1XL8oAZefI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HOLjifBmEm2LAm0W5IsQ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08EUokxfaUOBLPTqebFj1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hYkRO.IY4EOL85YCwAjGA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OatphPjzjEu7nw4jHgzkF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QrAz1OvlRUaJLhAOPX92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f8zyMkr6UuAlkTsWlkTO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77pRhugyKEuG21N3yYY0Q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HiLTQEWakq8FfJ3.wyj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LOYJG3UhnkaDYjBw.vHnX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nO.htUpLE0eQngqsT0T.p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kMPItYPR3UKZhdKw4eBxT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2S9i_W0or0mpbuEUf4QNb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PHbyKcGsvkqS.8lx81xa9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gZ8tuT6z_kerQX.dvFoCA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8vFgNWIdEG8VHNqFgkWj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ci8QEfV8EeqT77PL3EPD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y2etA3hykmUidAG.sAGm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bZ.I0pnCUSJ.7PjVmhV_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PcCoqJzd0KMVk.jOj3aR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XgoswIMkKYscYb2PUbW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KAf6.yiBk.B6ENGx5oQs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vvM6zwznlkGyRYdzb15wG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np5atvB202wwDKQbAafx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9lqwCd17qk6EvKT6aSyX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NZp2ROCPrUqpTpr7mWlWM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icZxa.askq.HBj7WPQq3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NLcjRK5dkCIVgI0x12dn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tJm2AY8G0CAc5mk22RI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nY0urDPf0GsZSN2ZAAMz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4Qaq0jZNECWiyLlbMpyR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0ZCh4.AFkOZ_3WuxZa9G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KfyFuv6c0WCHqU_aknB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UVLfEzXeXk23ojLYlQJF6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az6V_rMWMU2Hsi9WGrTGk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jYY2yjwEubzenMosuYP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9mVAkPZknUSluobPDfaja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GloQPerdekyR_aHYtfbtH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wVjubVuW0St1HCEUF0.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TQ9SgHozUGdF42ViiLPU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lCa_r8jjEyJiIbm_MaMv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rkP94TlFkeTF8ffQuMWT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feZMBdj9ekWAWaC2TjU29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EQMEHPZkiWU.DlRLvF6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MKzAjEM4UGxv5H0WjKQ7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ZumaKAFKkOw_muMbrhAs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BPYTU7tC2UO0Es59XT7Md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1751gegxW0OVYIiU4KC7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3iwFxifOyUiF90sZdK1MG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I3HuJ9aGp0eKlNQhVarz5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Nl2qzRu0kWUgQ1PvJ9Jo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sMiwAqcU0KwYu97qUEj7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PbXQ8vvqEqk7DvYxgaGw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8MuGUFg2NEWFV0d0uAoxZ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GkGmkoeg8km6sdkwNan2s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FMqo5.zRE.eUEhU10YwJ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rKF.h1Qg021ByyigrcT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h2K3PqkkvEqedg3OK5yFE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CTt3RTG1PkKy6kdFwNGyb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2r1L4_SU8k2ttlC1q8VY5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t3YuIFQXkia.AjEqaEGA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vOyayumntEO1PI7xkgowq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hlBCGw6Mh0Oc3FLj3U02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_VrsSWKG0.UnieU2B52g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w03OIVGN0k.w_SefUBkeQ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wEOJVrsuEaIeWrxocez4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hAClbKWWFEmTqLVlWOklN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YSJ9tQjJmkSEBDp9q0ciS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oyDDSW5RzEGXU6qgUjSgE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_VPST9ZAXEukQFtj4NytJ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lpTEvRhBRE66jTeBQ9kLR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1Spszxw1EayFPN5otMTZ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0PDuOUCUOE6s1jLDpXDG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GZHT7nk802QgvcXzfn59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9LV.xo8JUk2mT3Q13JH2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8j1deYp6p0yM8mKM54sCs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o6gyJgzEeka.LZSKHmEux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ZYDd3MX9qEms6Km6B43jA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kw0qQ2Y0sEuftlP7H1Pk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7ChZrEq0NUivG.ZgK4Jw7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uigB8wxWskm0qRkwvZC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LMlKIfYPOUOglp7cgWpo.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OARlHvdfBUy0r8SL9ySLNw"/>
</p:tagLst>
</file>

<file path=ppt/theme/_rels/theme4.xml.rels><?xml version="1.0" encoding="UTF-8" standalone="yes"?>
<Relationships xmlns="http://schemas.openxmlformats.org/package/2006/relationships"><Relationship Id="rId1" Type="http://schemas.openxmlformats.org/officeDocument/2006/relationships/image" Target="../media/image33.png"/></Relationships>
</file>

<file path=ppt/theme/theme1.xml><?xml version="1.0" encoding="utf-8"?>
<a:theme xmlns:a="http://schemas.openxmlformats.org/drawingml/2006/main" name="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0.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FY13_EPG_Internal_Light">
  <a:themeElements>
    <a:clrScheme name="Azure Brand">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wrap="squar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STU Get Well Plan Template - SSLT workshop.potx" id="{1608BC39-0438-4AE4-8A3D-96A98903E324}" vid="{A6806EF1-C6F2-49A5-8643-54828A4F8522}"/>
    </a:ext>
  </a:extLst>
</a:theme>
</file>

<file path=ppt/theme/theme7.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Theme1">
  <a:themeElements>
    <a:clrScheme name="Custom 2">
      <a:dk1>
        <a:srgbClr val="292929"/>
      </a:dk1>
      <a:lt1>
        <a:srgbClr val="FFFFFF"/>
      </a:lt1>
      <a:dk2>
        <a:srgbClr val="5F5F5F"/>
      </a:dk2>
      <a:lt2>
        <a:srgbClr val="DDDDDD"/>
      </a:lt2>
      <a:accent1>
        <a:srgbClr val="C99300"/>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none" lIns="0" tIns="0" rIns="0" bIns="0" rtlCol="0">
        <a:spAutoFit/>
      </a:bodyPr>
      <a:lstStyle>
        <a:defPPr>
          <a:defRPr dirty="0" smtClean="0">
            <a:gradFill>
              <a:gsLst>
                <a:gs pos="0">
                  <a:schemeClr val="tx1"/>
                </a:gs>
                <a:gs pos="86000">
                  <a:schemeClr val="tx1"/>
                </a:gs>
              </a:gsLst>
              <a:lin ang="5400000" scaled="0"/>
            </a:gradFill>
            <a:latin typeface="Segoe UI" pitchFamily="34" charset="0"/>
          </a:defRPr>
        </a:defPPr>
      </a:lstStyle>
    </a:txDef>
  </a:objectDefaults>
  <a:extraClrSchemeLst/>
</a:theme>
</file>

<file path=ppt/theme/theme9.xml><?xml version="1.0" encoding="utf-8"?>
<a:theme xmlns:a="http://schemas.openxmlformats.org/drawingml/2006/main" name="3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MPN Template</Template>
  <TotalTime>0</TotalTime>
  <Words>2360</Words>
  <Application>Microsoft Office PowerPoint</Application>
  <PresentationFormat>On-screen Show (16:9)</PresentationFormat>
  <Paragraphs>438</Paragraphs>
  <Slides>33</Slides>
  <Notes>26</Notes>
  <HiddenSlides>1</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33</vt:i4>
      </vt:variant>
    </vt:vector>
  </HeadingPairs>
  <TitlesOfParts>
    <vt:vector size="60" baseType="lpstr">
      <vt:lpstr>MS PGothic</vt:lpstr>
      <vt:lpstr>Arial</vt:lpstr>
      <vt:lpstr>Calibri</vt:lpstr>
      <vt:lpstr>Calibri Light</vt:lpstr>
      <vt:lpstr>Consolas</vt:lpstr>
      <vt:lpstr>Kozuka Gothic Pro R</vt:lpstr>
      <vt:lpstr>Segoe Pro</vt:lpstr>
      <vt:lpstr>Segoe Semibold</vt:lpstr>
      <vt:lpstr>Segoe UI</vt:lpstr>
      <vt:lpstr>Segoe UI Light</vt:lpstr>
      <vt:lpstr>Segoe UI Semibold</vt:lpstr>
      <vt:lpstr>Times New Roman</vt:lpstr>
      <vt:lpstr>Verdana</vt:lpstr>
      <vt:lpstr>Wingdings</vt:lpstr>
      <vt:lpstr>MPN Template</vt:lpstr>
      <vt:lpstr>1_MPN Template</vt:lpstr>
      <vt:lpstr>Windows_Azure_DevCamp_16x9_Template - FINAL2</vt:lpstr>
      <vt:lpstr>MS1444_Windows Azure Template 16x9_r08a</vt:lpstr>
      <vt:lpstr>2_MPN Template</vt:lpstr>
      <vt:lpstr>FY13_EPG_Internal_Light</vt:lpstr>
      <vt:lpstr>3-30070_Windows_Server_Management_Marketing_Template_16x9</vt:lpstr>
      <vt:lpstr>Theme1</vt:lpstr>
      <vt:lpstr>3_MPN Template</vt:lpstr>
      <vt:lpstr>1_3-30070_Windows_Server_Management_Marketing_Template_16x9</vt:lpstr>
      <vt:lpstr>1_COLOR TEMPLATE</vt:lpstr>
      <vt:lpstr>Office Theme</vt:lpstr>
      <vt:lpstr>think-cell Slide</vt:lpstr>
      <vt:lpstr>Migrating Applications to Microsoft Azure</vt:lpstr>
      <vt:lpstr>Agenda</vt:lpstr>
      <vt:lpstr>Scenario – Migrating an App to Azure</vt:lpstr>
      <vt:lpstr>PowerPoint Presentation</vt:lpstr>
      <vt:lpstr>Topics to consider – Top 10 questions</vt:lpstr>
      <vt:lpstr>Why consider the cloud?</vt:lpstr>
      <vt:lpstr>PowerPoint Presentation</vt:lpstr>
      <vt:lpstr>Huge infrastructure scale is the enabler</vt:lpstr>
      <vt:lpstr>PowerPoint Presentation</vt:lpstr>
      <vt:lpstr>What Applications Can I Migrate ?</vt:lpstr>
      <vt:lpstr>Cloud Execution Models</vt:lpstr>
      <vt:lpstr>Execution Models</vt:lpstr>
      <vt:lpstr>Open Choice at Every Layer</vt:lpstr>
      <vt:lpstr>Virtual Machines</vt:lpstr>
      <vt:lpstr>Cloud Services</vt:lpstr>
      <vt:lpstr>PowerPoint Presentation</vt:lpstr>
      <vt:lpstr>PowerPoint Presentation</vt:lpstr>
      <vt:lpstr>PaaS or IaaS?</vt:lpstr>
      <vt:lpstr>PowerPoint Presentation</vt:lpstr>
      <vt:lpstr>PowerPoint Presentation</vt:lpstr>
      <vt:lpstr>PowerPoint Presentation</vt:lpstr>
      <vt:lpstr>PowerPoint Presentation</vt:lpstr>
      <vt:lpstr>PowerPoint Presentation</vt:lpstr>
      <vt:lpstr>PowerPoint Presentation</vt:lpstr>
      <vt:lpstr>Built-in API Connectors</vt:lpstr>
      <vt:lpstr>Walkthrough</vt:lpstr>
      <vt:lpstr>Application Analysis</vt:lpstr>
      <vt:lpstr>PowerPoint Presentation</vt:lpstr>
      <vt:lpstr>PowerPoint Presentation</vt:lpstr>
      <vt:lpstr>PowerPoint Presentation</vt:lpstr>
      <vt:lpstr>PowerPoint Presentation</vt:lpstr>
      <vt:lpstr>Contact Us Technical services to help you win more deals, accelerate deployment and increase consumption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2016-10-11T13:01:50Z</dcterms:created>
  <dcterms:modified xsi:type="dcterms:W3CDTF">2016-10-11T13:02:21Z</dcterms:modified>
</cp:coreProperties>
</file>